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nvSpPr>
        <p:spPr>
          <a:xfrm>
            <a:off x="0" y="0"/>
            <a:ext cx="6858000" cy="91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 name="Google Shape;4;n"/>
          <p:cNvSpPr/>
          <p:nvPr/>
        </p:nvSpPr>
        <p:spPr>
          <a:xfrm>
            <a:off x="0" y="0"/>
            <a:ext cx="6858000" cy="9144000"/>
          </a:xfrm>
          <a:custGeom>
            <a:rect b="b" l="l" r="r" t="t"/>
            <a:pathLst>
              <a:path extrusionOk="0" h="25401" w="19052">
                <a:moveTo>
                  <a:pt x="4" y="0"/>
                </a:moveTo>
                <a:cubicBezTo>
                  <a:pt x="2" y="0"/>
                  <a:pt x="0" y="2"/>
                  <a:pt x="0" y="4"/>
                </a:cubicBezTo>
                <a:lnTo>
                  <a:pt x="0" y="25396"/>
                </a:lnTo>
                <a:cubicBezTo>
                  <a:pt x="0" y="25398"/>
                  <a:pt x="2" y="25400"/>
                  <a:pt x="4" y="25400"/>
                </a:cubicBezTo>
                <a:lnTo>
                  <a:pt x="19046" y="25400"/>
                </a:lnTo>
                <a:cubicBezTo>
                  <a:pt x="19048" y="25400"/>
                  <a:pt x="19051" y="25398"/>
                  <a:pt x="19051" y="25396"/>
                </a:cubicBezTo>
                <a:lnTo>
                  <a:pt x="19051" y="4"/>
                </a:lnTo>
                <a:cubicBezTo>
                  <a:pt x="19051" y="2"/>
                  <a:pt x="19048" y="0"/>
                  <a:pt x="19046" y="0"/>
                </a:cubicBezTo>
                <a:lnTo>
                  <a:pt x="4"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 name="Google Shape;5;n"/>
          <p:cNvSpPr/>
          <p:nvPr/>
        </p:nvSpPr>
        <p:spPr>
          <a:xfrm>
            <a:off x="0" y="0"/>
            <a:ext cx="6858000" cy="9144000"/>
          </a:xfrm>
          <a:custGeom>
            <a:rect b="b" l="l" r="r" t="t"/>
            <a:pathLst>
              <a:path extrusionOk="0" h="25401" w="19052">
                <a:moveTo>
                  <a:pt x="4" y="0"/>
                </a:moveTo>
                <a:cubicBezTo>
                  <a:pt x="2" y="0"/>
                  <a:pt x="0" y="2"/>
                  <a:pt x="0" y="4"/>
                </a:cubicBezTo>
                <a:lnTo>
                  <a:pt x="0" y="25396"/>
                </a:lnTo>
                <a:cubicBezTo>
                  <a:pt x="0" y="25398"/>
                  <a:pt x="2" y="25400"/>
                  <a:pt x="4" y="25400"/>
                </a:cubicBezTo>
                <a:lnTo>
                  <a:pt x="19046" y="25400"/>
                </a:lnTo>
                <a:cubicBezTo>
                  <a:pt x="19048" y="25400"/>
                  <a:pt x="19051" y="25398"/>
                  <a:pt x="19051" y="25396"/>
                </a:cubicBezTo>
                <a:lnTo>
                  <a:pt x="19051" y="4"/>
                </a:lnTo>
                <a:cubicBezTo>
                  <a:pt x="19051" y="2"/>
                  <a:pt x="19048" y="0"/>
                  <a:pt x="19046" y="0"/>
                </a:cubicBezTo>
                <a:lnTo>
                  <a:pt x="4"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 name="Google Shape;6;n"/>
          <p:cNvSpPr/>
          <p:nvPr>
            <p:ph idx="2" type="sldImg"/>
          </p:nvPr>
        </p:nvSpPr>
        <p:spPr>
          <a:xfrm>
            <a:off x="1134720" y="685800"/>
            <a:ext cx="4568760" cy="34261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 name="Google Shape;7;n"/>
          <p:cNvSpPr/>
          <p:nvPr/>
        </p:nvSpPr>
        <p:spPr>
          <a:xfrm>
            <a:off x="1143000" y="4191120"/>
            <a:ext cx="4572000" cy="304560"/>
          </a:xfrm>
          <a:prstGeom prst="rect">
            <a:avLst/>
          </a:prstGeom>
          <a:solidFill>
            <a:srgbClr val="DDDDDD"/>
          </a:solidFill>
          <a:ln cap="flat" cmpd="sng" w="9525">
            <a:solidFill>
              <a:srgbClr val="000000"/>
            </a:solidFill>
            <a:prstDash val="solid"/>
            <a:miter lim="8000"/>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rPr b="0" i="0" lang="pt-BR" sz="1200" u="none" cap="none" strike="noStrike">
                <a:solidFill>
                  <a:srgbClr val="000000"/>
                </a:solidFill>
                <a:latin typeface="Arial"/>
                <a:ea typeface="Arial"/>
                <a:cs typeface="Arial"/>
                <a:sym typeface="Arial"/>
              </a:rPr>
              <a:t>Anotações/Comentários</a:t>
            </a:r>
            <a:endParaRPr b="0" i="0" sz="1200" u="none" cap="none" strike="noStrike">
              <a:solidFill>
                <a:srgbClr val="000000"/>
              </a:solidFill>
              <a:latin typeface="Arial"/>
              <a:ea typeface="Arial"/>
              <a:cs typeface="Arial"/>
              <a:sym typeface="Arial"/>
            </a:endParaRPr>
          </a:p>
        </p:txBody>
      </p:sp>
      <p:cxnSp>
        <p:nvCxnSpPr>
          <p:cNvPr id="8" name="Google Shape;8;n"/>
          <p:cNvCxnSpPr/>
          <p:nvPr/>
        </p:nvCxnSpPr>
        <p:spPr>
          <a:xfrm>
            <a:off x="1143000" y="8610480"/>
            <a:ext cx="4572000" cy="1800"/>
          </a:xfrm>
          <a:prstGeom prst="straightConnector1">
            <a:avLst/>
          </a:prstGeom>
          <a:noFill/>
          <a:ln cap="flat" cmpd="sng" w="9525">
            <a:solidFill>
              <a:srgbClr val="000000"/>
            </a:solidFill>
            <a:prstDash val="solid"/>
            <a:miter lim="8000"/>
            <a:headEnd len="sm" w="sm" type="none"/>
            <a:tailEnd len="sm" w="sm" type="none"/>
          </a:ln>
        </p:spPr>
      </p:cxnSp>
      <p:sp>
        <p:nvSpPr>
          <p:cNvPr id="9" name="Google Shape;9;n"/>
          <p:cNvSpPr/>
          <p:nvPr/>
        </p:nvSpPr>
        <p:spPr>
          <a:xfrm>
            <a:off x="866880" y="8620560"/>
            <a:ext cx="4848120" cy="2437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0" lIns="84225" spcFirstLastPara="1" rIns="84225" wrap="square" tIns="0">
            <a:noAutofit/>
          </a:bodyPr>
          <a:lstStyle/>
          <a:p>
            <a:pPr indent="0" lvl="0" marL="0" marR="0" rtl="0" algn="l">
              <a:spcBef>
                <a:spcPts val="0"/>
              </a:spcBef>
              <a:spcAft>
                <a:spcPts val="0"/>
              </a:spcAft>
              <a:buNone/>
            </a:pPr>
            <a:r>
              <a:rPr b="0" i="0" lang="pt-BR" sz="800" u="none" cap="none" strike="noStrike">
                <a:solidFill>
                  <a:srgbClr val="000000"/>
                </a:solidFill>
                <a:latin typeface="Arial"/>
                <a:ea typeface="Arial"/>
                <a:cs typeface="Arial"/>
                <a:sym typeface="Arial"/>
              </a:rPr>
              <a:t>	</a:t>
            </a:r>
            <a:fld id="{00000000-1234-1234-1234-123412341234}" type="slidenum">
              <a:rPr b="0" i="0" lang="pt-BR" sz="800" u="none" cap="none" strike="noStrike">
                <a:solidFill>
                  <a:srgbClr val="000000"/>
                </a:solidFill>
                <a:latin typeface="Arial"/>
                <a:ea typeface="Arial"/>
                <a:cs typeface="Arial"/>
                <a:sym typeface="Arial"/>
              </a:rPr>
              <a:t>‹#›</a:t>
            </a:fld>
            <a:endParaRPr b="0" sz="800" strike="noStrike">
              <a:solidFill>
                <a:srgbClr val="000000"/>
              </a:solidFill>
              <a:latin typeface="Arial"/>
              <a:ea typeface="Arial"/>
              <a:cs typeface="Arial"/>
              <a:sym typeface="Arial"/>
            </a:endParaRPr>
          </a:p>
        </p:txBody>
      </p:sp>
      <p:cxnSp>
        <p:nvCxnSpPr>
          <p:cNvPr id="10" name="Google Shape;10;n"/>
          <p:cNvCxnSpPr/>
          <p:nvPr/>
        </p:nvCxnSpPr>
        <p:spPr>
          <a:xfrm>
            <a:off x="1143000" y="533520"/>
            <a:ext cx="4572000" cy="1440"/>
          </a:xfrm>
          <a:prstGeom prst="straightConnector1">
            <a:avLst/>
          </a:prstGeom>
          <a:noFill/>
          <a:ln cap="flat" cmpd="sng" w="9525">
            <a:solidFill>
              <a:srgbClr val="000000"/>
            </a:solidFill>
            <a:prstDash val="solid"/>
            <a:miter lim="8000"/>
            <a:headEnd len="sm" w="sm" type="none"/>
            <a:tailEnd len="sm" w="sm" type="none"/>
          </a:ln>
        </p:spPr>
      </p:cxnSp>
      <p:sp>
        <p:nvSpPr>
          <p:cNvPr id="11" name="Google Shape;11;n"/>
          <p:cNvSpPr/>
          <p:nvPr/>
        </p:nvSpPr>
        <p:spPr>
          <a:xfrm>
            <a:off x="2971800" y="228600"/>
            <a:ext cx="2705040" cy="24624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46800" lIns="90000" spcFirstLastPara="1" rIns="90000" wrap="square" tIns="46800">
            <a:noAutofit/>
          </a:bodyPr>
          <a:lstStyle/>
          <a:p>
            <a:pPr indent="0" lvl="0" marL="0" marR="0" rtl="0" algn="r">
              <a:lnSpc>
                <a:spcPct val="100000"/>
              </a:lnSpc>
              <a:spcBef>
                <a:spcPts val="0"/>
              </a:spcBef>
              <a:spcAft>
                <a:spcPts val="0"/>
              </a:spcAft>
              <a:buNone/>
            </a:pPr>
            <a:r>
              <a:rPr b="0" lang="pt-BR" sz="1000" strike="noStrike">
                <a:solidFill>
                  <a:srgbClr val="000000"/>
                </a:solidFill>
                <a:latin typeface="Arial"/>
                <a:ea typeface="Arial"/>
                <a:cs typeface="Arial"/>
                <a:sym typeface="Arial"/>
              </a:rPr>
              <a:t> </a:t>
            </a:r>
            <a:endParaRPr b="0" sz="1000" strike="noStrike">
              <a:solidFill>
                <a:srgbClr val="000000"/>
              </a:solidFill>
              <a:latin typeface="Arial"/>
              <a:ea typeface="Arial"/>
              <a:cs typeface="Arial"/>
              <a:sym typeface="Arial"/>
            </a:endParaRPr>
          </a:p>
        </p:txBody>
      </p:sp>
      <p:sp>
        <p:nvSpPr>
          <p:cNvPr id="12" name="Google Shape;12;n"/>
          <p:cNvSpPr txBox="1"/>
          <p:nvPr>
            <p:ph idx="1" type="body"/>
          </p:nvPr>
        </p:nvSpPr>
        <p:spPr>
          <a:xfrm>
            <a:off x="1142640" y="4648320"/>
            <a:ext cx="4568760" cy="38070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notes"/>
          <p:cNvSpPr/>
          <p:nvPr/>
        </p:nvSpPr>
        <p:spPr>
          <a:xfrm>
            <a:off x="2143080" y="695160"/>
            <a:ext cx="2571840" cy="342900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17" name="Google Shape;117;p1:notes"/>
          <p:cNvSpPr txBox="1"/>
          <p:nvPr>
            <p:ph idx="1" type="body"/>
          </p:nvPr>
        </p:nvSpPr>
        <p:spPr>
          <a:xfrm>
            <a:off x="1142640" y="4648320"/>
            <a:ext cx="4568760" cy="380736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200" strike="noStrike">
              <a:solidFill>
                <a:srgbClr val="000000"/>
              </a:solidFill>
              <a:latin typeface="Times New Roman"/>
              <a:ea typeface="Times New Roman"/>
              <a:cs typeface="Times New Roman"/>
              <a:sym typeface="Times New Roman"/>
            </a:endParaRPr>
          </a:p>
        </p:txBody>
      </p:sp>
      <p:sp>
        <p:nvSpPr>
          <p:cNvPr id="118" name="Google Shape;118;p1:notes"/>
          <p:cNvSpPr/>
          <p:nvPr>
            <p:ph idx="2" type="sldImg"/>
          </p:nvPr>
        </p:nvSpPr>
        <p:spPr>
          <a:xfrm>
            <a:off x="1134720" y="685800"/>
            <a:ext cx="4568760" cy="342612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0:notes"/>
          <p:cNvSpPr/>
          <p:nvPr/>
        </p:nvSpPr>
        <p:spPr>
          <a:xfrm>
            <a:off x="1440" y="0"/>
            <a:ext cx="1800" cy="144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207" name="Google Shape;207;p10:notes"/>
          <p:cNvSpPr txBox="1"/>
          <p:nvPr>
            <p:ph idx="1" type="body"/>
          </p:nvPr>
        </p:nvSpPr>
        <p:spPr>
          <a:xfrm>
            <a:off x="1142640" y="4648320"/>
            <a:ext cx="4568760" cy="380736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200" strike="noStrike">
              <a:solidFill>
                <a:srgbClr val="000000"/>
              </a:solidFill>
              <a:latin typeface="Times New Roman"/>
              <a:ea typeface="Times New Roman"/>
              <a:cs typeface="Times New Roman"/>
              <a:sym typeface="Times New Roman"/>
            </a:endParaRPr>
          </a:p>
        </p:txBody>
      </p:sp>
      <p:sp>
        <p:nvSpPr>
          <p:cNvPr id="208" name="Google Shape;208;p10:notes"/>
          <p:cNvSpPr/>
          <p:nvPr>
            <p:ph idx="2" type="sldImg"/>
          </p:nvPr>
        </p:nvSpPr>
        <p:spPr>
          <a:xfrm>
            <a:off x="1134720" y="685800"/>
            <a:ext cx="4568760" cy="342612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1:notes"/>
          <p:cNvSpPr txBox="1"/>
          <p:nvPr>
            <p:ph idx="1" type="body"/>
          </p:nvPr>
        </p:nvSpPr>
        <p:spPr>
          <a:xfrm>
            <a:off x="1142640" y="4648320"/>
            <a:ext cx="4568760" cy="380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4" name="Google Shape;214;p11:notes"/>
          <p:cNvSpPr/>
          <p:nvPr>
            <p:ph idx="2" type="sldImg"/>
          </p:nvPr>
        </p:nvSpPr>
        <p:spPr>
          <a:xfrm>
            <a:off x="1134720" y="685800"/>
            <a:ext cx="4568760" cy="342612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2:notes"/>
          <p:cNvSpPr/>
          <p:nvPr/>
        </p:nvSpPr>
        <p:spPr>
          <a:xfrm>
            <a:off x="2143080" y="695160"/>
            <a:ext cx="2571840" cy="342900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24" name="Google Shape;124;p2:notes"/>
          <p:cNvSpPr txBox="1"/>
          <p:nvPr>
            <p:ph idx="1" type="body"/>
          </p:nvPr>
        </p:nvSpPr>
        <p:spPr>
          <a:xfrm>
            <a:off x="1142640" y="4648320"/>
            <a:ext cx="4568760" cy="380736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200" strike="noStrike">
              <a:solidFill>
                <a:srgbClr val="000000"/>
              </a:solidFill>
              <a:latin typeface="Times New Roman"/>
              <a:ea typeface="Times New Roman"/>
              <a:cs typeface="Times New Roman"/>
              <a:sym typeface="Times New Roman"/>
            </a:endParaRPr>
          </a:p>
        </p:txBody>
      </p:sp>
      <p:sp>
        <p:nvSpPr>
          <p:cNvPr id="125" name="Google Shape;125;p2:notes"/>
          <p:cNvSpPr/>
          <p:nvPr>
            <p:ph idx="2" type="sldImg"/>
          </p:nvPr>
        </p:nvSpPr>
        <p:spPr>
          <a:xfrm>
            <a:off x="1134720" y="685800"/>
            <a:ext cx="4568760" cy="342612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3:notes"/>
          <p:cNvSpPr txBox="1"/>
          <p:nvPr>
            <p:ph idx="1" type="body"/>
          </p:nvPr>
        </p:nvSpPr>
        <p:spPr>
          <a:xfrm>
            <a:off x="1142640" y="4648320"/>
            <a:ext cx="4568760" cy="380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1" name="Google Shape;141;p3:notes"/>
          <p:cNvSpPr/>
          <p:nvPr>
            <p:ph idx="2" type="sldImg"/>
          </p:nvPr>
        </p:nvSpPr>
        <p:spPr>
          <a:xfrm>
            <a:off x="1134720" y="685800"/>
            <a:ext cx="4568760" cy="342612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p:nvPr/>
        </p:nvSpPr>
        <p:spPr>
          <a:xfrm>
            <a:off x="2143080" y="695160"/>
            <a:ext cx="2571840" cy="342900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51" name="Google Shape;151;p4:notes"/>
          <p:cNvSpPr txBox="1"/>
          <p:nvPr>
            <p:ph idx="1" type="body"/>
          </p:nvPr>
        </p:nvSpPr>
        <p:spPr>
          <a:xfrm>
            <a:off x="1142640" y="4648320"/>
            <a:ext cx="4568760" cy="380736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200" strike="noStrike">
              <a:solidFill>
                <a:srgbClr val="000000"/>
              </a:solidFill>
              <a:latin typeface="Times New Roman"/>
              <a:ea typeface="Times New Roman"/>
              <a:cs typeface="Times New Roman"/>
              <a:sym typeface="Times New Roman"/>
            </a:endParaRPr>
          </a:p>
        </p:txBody>
      </p:sp>
      <p:sp>
        <p:nvSpPr>
          <p:cNvPr id="152" name="Google Shape;152;p4:notes"/>
          <p:cNvSpPr/>
          <p:nvPr>
            <p:ph idx="2" type="sldImg"/>
          </p:nvPr>
        </p:nvSpPr>
        <p:spPr>
          <a:xfrm>
            <a:off x="1134720" y="685800"/>
            <a:ext cx="4568760" cy="342612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5:notes"/>
          <p:cNvSpPr/>
          <p:nvPr/>
        </p:nvSpPr>
        <p:spPr>
          <a:xfrm>
            <a:off x="1440" y="0"/>
            <a:ext cx="1800" cy="144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71" name="Google Shape;171;p5:notes"/>
          <p:cNvSpPr txBox="1"/>
          <p:nvPr>
            <p:ph idx="1" type="body"/>
          </p:nvPr>
        </p:nvSpPr>
        <p:spPr>
          <a:xfrm>
            <a:off x="1142640" y="4648320"/>
            <a:ext cx="4568760" cy="380736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200" strike="noStrike">
              <a:solidFill>
                <a:srgbClr val="000000"/>
              </a:solidFill>
              <a:latin typeface="Times New Roman"/>
              <a:ea typeface="Times New Roman"/>
              <a:cs typeface="Times New Roman"/>
              <a:sym typeface="Times New Roman"/>
            </a:endParaRPr>
          </a:p>
        </p:txBody>
      </p:sp>
      <p:sp>
        <p:nvSpPr>
          <p:cNvPr id="172" name="Google Shape;172;p5:notes"/>
          <p:cNvSpPr/>
          <p:nvPr>
            <p:ph idx="2" type="sldImg"/>
          </p:nvPr>
        </p:nvSpPr>
        <p:spPr>
          <a:xfrm>
            <a:off x="1134720" y="685800"/>
            <a:ext cx="4568760" cy="342612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6:notes"/>
          <p:cNvSpPr/>
          <p:nvPr/>
        </p:nvSpPr>
        <p:spPr>
          <a:xfrm>
            <a:off x="1440" y="0"/>
            <a:ext cx="1800" cy="144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80" name="Google Shape;180;p6:notes"/>
          <p:cNvSpPr txBox="1"/>
          <p:nvPr>
            <p:ph idx="1" type="body"/>
          </p:nvPr>
        </p:nvSpPr>
        <p:spPr>
          <a:xfrm>
            <a:off x="1142640" y="4648320"/>
            <a:ext cx="4568760" cy="380736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200" strike="noStrike">
              <a:solidFill>
                <a:srgbClr val="000000"/>
              </a:solidFill>
              <a:latin typeface="Times New Roman"/>
              <a:ea typeface="Times New Roman"/>
              <a:cs typeface="Times New Roman"/>
              <a:sym typeface="Times New Roman"/>
            </a:endParaRPr>
          </a:p>
        </p:txBody>
      </p:sp>
      <p:sp>
        <p:nvSpPr>
          <p:cNvPr id="181" name="Google Shape;181;p6:notes"/>
          <p:cNvSpPr/>
          <p:nvPr>
            <p:ph idx="2" type="sldImg"/>
          </p:nvPr>
        </p:nvSpPr>
        <p:spPr>
          <a:xfrm>
            <a:off x="1134720" y="685800"/>
            <a:ext cx="4568760" cy="342612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7:notes"/>
          <p:cNvSpPr txBox="1"/>
          <p:nvPr>
            <p:ph idx="1" type="body"/>
          </p:nvPr>
        </p:nvSpPr>
        <p:spPr>
          <a:xfrm>
            <a:off x="1142640" y="4648320"/>
            <a:ext cx="4568760" cy="380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7" name="Google Shape;187;p7:notes"/>
          <p:cNvSpPr/>
          <p:nvPr>
            <p:ph idx="2" type="sldImg"/>
          </p:nvPr>
        </p:nvSpPr>
        <p:spPr>
          <a:xfrm>
            <a:off x="1134720" y="685800"/>
            <a:ext cx="4568760" cy="342612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8:notes"/>
          <p:cNvSpPr/>
          <p:nvPr/>
        </p:nvSpPr>
        <p:spPr>
          <a:xfrm>
            <a:off x="1440" y="0"/>
            <a:ext cx="1800" cy="144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193" name="Google Shape;193;p8:notes"/>
          <p:cNvSpPr txBox="1"/>
          <p:nvPr>
            <p:ph idx="1" type="body"/>
          </p:nvPr>
        </p:nvSpPr>
        <p:spPr>
          <a:xfrm>
            <a:off x="1142640" y="4648320"/>
            <a:ext cx="4568760" cy="380736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200" strike="noStrike">
              <a:solidFill>
                <a:srgbClr val="000000"/>
              </a:solidFill>
              <a:latin typeface="Times New Roman"/>
              <a:ea typeface="Times New Roman"/>
              <a:cs typeface="Times New Roman"/>
              <a:sym typeface="Times New Roman"/>
            </a:endParaRPr>
          </a:p>
        </p:txBody>
      </p:sp>
      <p:sp>
        <p:nvSpPr>
          <p:cNvPr id="194" name="Google Shape;194;p8:notes"/>
          <p:cNvSpPr/>
          <p:nvPr>
            <p:ph idx="2" type="sldImg"/>
          </p:nvPr>
        </p:nvSpPr>
        <p:spPr>
          <a:xfrm>
            <a:off x="1134720" y="685800"/>
            <a:ext cx="4568760" cy="342612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9:notes"/>
          <p:cNvSpPr/>
          <p:nvPr/>
        </p:nvSpPr>
        <p:spPr>
          <a:xfrm>
            <a:off x="1440" y="0"/>
            <a:ext cx="1800" cy="1440"/>
          </a:xfrm>
          <a:custGeom>
            <a:rect b="b" l="l" r="r" t="t"/>
            <a:pathLst>
              <a:path extrusionOk="0" h="21600" w="21600">
                <a:moveTo>
                  <a:pt x="0" y="0"/>
                </a:moveTo>
                <a:lnTo>
                  <a:pt x="21600" y="0"/>
                </a:lnTo>
                <a:lnTo>
                  <a:pt x="21600" y="21600"/>
                </a:lnTo>
                <a:lnTo>
                  <a:pt x="0" y="21600"/>
                </a:lnTo>
                <a:lnTo>
                  <a:pt x="0" y="0"/>
                </a:lnTo>
                <a:close/>
              </a:path>
            </a:pathLst>
          </a:custGeom>
          <a:solidFill>
            <a:srgbClr val="FFFFFF"/>
          </a:solidFill>
          <a:ln cap="flat" cmpd="sng" w="9525">
            <a:solidFill>
              <a:srgbClr val="000000"/>
            </a:solidFill>
            <a:prstDash val="solid"/>
            <a:miter lim="8000"/>
            <a:headEnd len="sm" w="sm" type="none"/>
            <a:tailEnd len="sm" w="sm" type="none"/>
          </a:ln>
        </p:spPr>
      </p:sp>
      <p:sp>
        <p:nvSpPr>
          <p:cNvPr id="200" name="Google Shape;200;p9:notes"/>
          <p:cNvSpPr txBox="1"/>
          <p:nvPr>
            <p:ph idx="1" type="body"/>
          </p:nvPr>
        </p:nvSpPr>
        <p:spPr>
          <a:xfrm>
            <a:off x="1142640" y="4648320"/>
            <a:ext cx="4568760" cy="380736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1200" strike="noStrike">
              <a:solidFill>
                <a:srgbClr val="000000"/>
              </a:solidFill>
              <a:latin typeface="Times New Roman"/>
              <a:ea typeface="Times New Roman"/>
              <a:cs typeface="Times New Roman"/>
              <a:sym typeface="Times New Roman"/>
            </a:endParaRPr>
          </a:p>
        </p:txBody>
      </p:sp>
      <p:sp>
        <p:nvSpPr>
          <p:cNvPr id="201" name="Google Shape;201;p9:notes"/>
          <p:cNvSpPr/>
          <p:nvPr>
            <p:ph idx="2" type="sldImg"/>
          </p:nvPr>
        </p:nvSpPr>
        <p:spPr>
          <a:xfrm>
            <a:off x="1134720" y="685800"/>
            <a:ext cx="4568760" cy="342612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 name="Shape 16"/>
        <p:cNvGrpSpPr/>
        <p:nvPr/>
      </p:nvGrpSpPr>
      <p:grpSpPr>
        <a:xfrm>
          <a:off x="0" y="0"/>
          <a:ext cx="0" cy="0"/>
          <a:chOff x="0" y="0"/>
          <a:chExt cx="0" cy="0"/>
        </a:xfrm>
      </p:grpSpPr>
      <p:sp>
        <p:nvSpPr>
          <p:cNvPr id="17" name="Google Shape;17;p2"/>
          <p:cNvSpPr txBox="1"/>
          <p:nvPr>
            <p:ph type="title"/>
          </p:nvPr>
        </p:nvSpPr>
        <p:spPr>
          <a:xfrm>
            <a:off x="456840" y="674640"/>
            <a:ext cx="8226360" cy="581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 type="subTitle"/>
          </p:nvPr>
        </p:nvSpPr>
        <p:spPr>
          <a:xfrm>
            <a:off x="456840" y="1420560"/>
            <a:ext cx="8226360" cy="5180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6" name="Shape 46"/>
        <p:cNvGrpSpPr/>
        <p:nvPr/>
      </p:nvGrpSpPr>
      <p:grpSpPr>
        <a:xfrm>
          <a:off x="0" y="0"/>
          <a:ext cx="0" cy="0"/>
          <a:chOff x="0" y="0"/>
          <a:chExt cx="0" cy="0"/>
        </a:xfrm>
      </p:grpSpPr>
      <p:sp>
        <p:nvSpPr>
          <p:cNvPr id="47" name="Google Shape;47;p11"/>
          <p:cNvSpPr txBox="1"/>
          <p:nvPr>
            <p:ph type="title"/>
          </p:nvPr>
        </p:nvSpPr>
        <p:spPr>
          <a:xfrm>
            <a:off x="456840" y="674640"/>
            <a:ext cx="8226360" cy="581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1"/>
          <p:cNvSpPr txBox="1"/>
          <p:nvPr>
            <p:ph idx="1" type="body"/>
          </p:nvPr>
        </p:nvSpPr>
        <p:spPr>
          <a:xfrm>
            <a:off x="456840" y="1420560"/>
            <a:ext cx="8226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1"/>
          <p:cNvSpPr txBox="1"/>
          <p:nvPr>
            <p:ph idx="2" type="body"/>
          </p:nvPr>
        </p:nvSpPr>
        <p:spPr>
          <a:xfrm>
            <a:off x="456840" y="4126680"/>
            <a:ext cx="8226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0" name="Shape 50"/>
        <p:cNvGrpSpPr/>
        <p:nvPr/>
      </p:nvGrpSpPr>
      <p:grpSpPr>
        <a:xfrm>
          <a:off x="0" y="0"/>
          <a:ext cx="0" cy="0"/>
          <a:chOff x="0" y="0"/>
          <a:chExt cx="0" cy="0"/>
        </a:xfrm>
      </p:grpSpPr>
      <p:sp>
        <p:nvSpPr>
          <p:cNvPr id="51" name="Google Shape;51;p12"/>
          <p:cNvSpPr txBox="1"/>
          <p:nvPr>
            <p:ph type="title"/>
          </p:nvPr>
        </p:nvSpPr>
        <p:spPr>
          <a:xfrm>
            <a:off x="456840" y="674640"/>
            <a:ext cx="8226360" cy="581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2"/>
          <p:cNvSpPr txBox="1"/>
          <p:nvPr>
            <p:ph idx="1" type="body"/>
          </p:nvPr>
        </p:nvSpPr>
        <p:spPr>
          <a:xfrm>
            <a:off x="456840" y="1420560"/>
            <a:ext cx="4014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2"/>
          <p:cNvSpPr txBox="1"/>
          <p:nvPr>
            <p:ph idx="2" type="body"/>
          </p:nvPr>
        </p:nvSpPr>
        <p:spPr>
          <a:xfrm>
            <a:off x="4672440" y="1420560"/>
            <a:ext cx="4014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2"/>
          <p:cNvSpPr txBox="1"/>
          <p:nvPr>
            <p:ph idx="3" type="body"/>
          </p:nvPr>
        </p:nvSpPr>
        <p:spPr>
          <a:xfrm>
            <a:off x="456840" y="4126680"/>
            <a:ext cx="4014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2"/>
          <p:cNvSpPr txBox="1"/>
          <p:nvPr>
            <p:ph idx="4" type="body"/>
          </p:nvPr>
        </p:nvSpPr>
        <p:spPr>
          <a:xfrm>
            <a:off x="4672440" y="4126680"/>
            <a:ext cx="4014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6" name="Shape 56"/>
        <p:cNvGrpSpPr/>
        <p:nvPr/>
      </p:nvGrpSpPr>
      <p:grpSpPr>
        <a:xfrm>
          <a:off x="0" y="0"/>
          <a:ext cx="0" cy="0"/>
          <a:chOff x="0" y="0"/>
          <a:chExt cx="0" cy="0"/>
        </a:xfrm>
      </p:grpSpPr>
      <p:sp>
        <p:nvSpPr>
          <p:cNvPr id="57" name="Google Shape;57;p13"/>
          <p:cNvSpPr txBox="1"/>
          <p:nvPr>
            <p:ph type="title"/>
          </p:nvPr>
        </p:nvSpPr>
        <p:spPr>
          <a:xfrm>
            <a:off x="456840" y="674640"/>
            <a:ext cx="8226360" cy="581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3"/>
          <p:cNvSpPr txBox="1"/>
          <p:nvPr>
            <p:ph idx="1" type="body"/>
          </p:nvPr>
        </p:nvSpPr>
        <p:spPr>
          <a:xfrm>
            <a:off x="456840" y="1420560"/>
            <a:ext cx="264852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3"/>
          <p:cNvSpPr txBox="1"/>
          <p:nvPr>
            <p:ph idx="2" type="body"/>
          </p:nvPr>
        </p:nvSpPr>
        <p:spPr>
          <a:xfrm>
            <a:off x="3238200" y="1420560"/>
            <a:ext cx="264852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3"/>
          <p:cNvSpPr txBox="1"/>
          <p:nvPr>
            <p:ph idx="3" type="body"/>
          </p:nvPr>
        </p:nvSpPr>
        <p:spPr>
          <a:xfrm>
            <a:off x="6019560" y="1420560"/>
            <a:ext cx="264852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3"/>
          <p:cNvSpPr txBox="1"/>
          <p:nvPr>
            <p:ph idx="4" type="body"/>
          </p:nvPr>
        </p:nvSpPr>
        <p:spPr>
          <a:xfrm>
            <a:off x="456840" y="4126680"/>
            <a:ext cx="264852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13"/>
          <p:cNvSpPr txBox="1"/>
          <p:nvPr>
            <p:ph idx="5" type="body"/>
          </p:nvPr>
        </p:nvSpPr>
        <p:spPr>
          <a:xfrm>
            <a:off x="3238200" y="4126680"/>
            <a:ext cx="264852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 name="Google Shape;63;p13"/>
          <p:cNvSpPr txBox="1"/>
          <p:nvPr>
            <p:ph idx="6" type="body"/>
          </p:nvPr>
        </p:nvSpPr>
        <p:spPr>
          <a:xfrm>
            <a:off x="6019560" y="4126680"/>
            <a:ext cx="264852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7" name="Shape 6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8" name="Shape 68"/>
        <p:cNvGrpSpPr/>
        <p:nvPr/>
      </p:nvGrpSpPr>
      <p:grpSpPr>
        <a:xfrm>
          <a:off x="0" y="0"/>
          <a:ext cx="0" cy="0"/>
          <a:chOff x="0" y="0"/>
          <a:chExt cx="0" cy="0"/>
        </a:xfrm>
      </p:grpSpPr>
      <p:sp>
        <p:nvSpPr>
          <p:cNvPr id="69" name="Google Shape;69;p16"/>
          <p:cNvSpPr txBox="1"/>
          <p:nvPr>
            <p:ph type="title"/>
          </p:nvPr>
        </p:nvSpPr>
        <p:spPr>
          <a:xfrm>
            <a:off x="456840" y="674640"/>
            <a:ext cx="8226360" cy="581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6"/>
          <p:cNvSpPr txBox="1"/>
          <p:nvPr>
            <p:ph idx="1" type="body"/>
          </p:nvPr>
        </p:nvSpPr>
        <p:spPr>
          <a:xfrm>
            <a:off x="456840" y="1420560"/>
            <a:ext cx="8226360" cy="5180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1" name="Shape 71"/>
        <p:cNvGrpSpPr/>
        <p:nvPr/>
      </p:nvGrpSpPr>
      <p:grpSpPr>
        <a:xfrm>
          <a:off x="0" y="0"/>
          <a:ext cx="0" cy="0"/>
          <a:chOff x="0" y="0"/>
          <a:chExt cx="0" cy="0"/>
        </a:xfrm>
      </p:grpSpPr>
      <p:sp>
        <p:nvSpPr>
          <p:cNvPr id="72" name="Google Shape;72;p17"/>
          <p:cNvSpPr txBox="1"/>
          <p:nvPr>
            <p:ph type="title"/>
          </p:nvPr>
        </p:nvSpPr>
        <p:spPr>
          <a:xfrm>
            <a:off x="456840" y="674640"/>
            <a:ext cx="8226360" cy="581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7"/>
          <p:cNvSpPr txBox="1"/>
          <p:nvPr>
            <p:ph idx="1" type="subTitle"/>
          </p:nvPr>
        </p:nvSpPr>
        <p:spPr>
          <a:xfrm>
            <a:off x="456840" y="1420560"/>
            <a:ext cx="8226360" cy="5180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4" name="Shape 74"/>
        <p:cNvGrpSpPr/>
        <p:nvPr/>
      </p:nvGrpSpPr>
      <p:grpSpPr>
        <a:xfrm>
          <a:off x="0" y="0"/>
          <a:ext cx="0" cy="0"/>
          <a:chOff x="0" y="0"/>
          <a:chExt cx="0" cy="0"/>
        </a:xfrm>
      </p:grpSpPr>
      <p:sp>
        <p:nvSpPr>
          <p:cNvPr id="75" name="Google Shape;75;p18"/>
          <p:cNvSpPr txBox="1"/>
          <p:nvPr>
            <p:ph type="title"/>
          </p:nvPr>
        </p:nvSpPr>
        <p:spPr>
          <a:xfrm>
            <a:off x="456840" y="674640"/>
            <a:ext cx="8226360" cy="581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8"/>
          <p:cNvSpPr txBox="1"/>
          <p:nvPr>
            <p:ph idx="1" type="body"/>
          </p:nvPr>
        </p:nvSpPr>
        <p:spPr>
          <a:xfrm>
            <a:off x="456840" y="1420560"/>
            <a:ext cx="4014360" cy="5180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7" name="Google Shape;77;p18"/>
          <p:cNvSpPr txBox="1"/>
          <p:nvPr>
            <p:ph idx="2" type="body"/>
          </p:nvPr>
        </p:nvSpPr>
        <p:spPr>
          <a:xfrm>
            <a:off x="4672440" y="1420560"/>
            <a:ext cx="4014360" cy="5180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19"/>
          <p:cNvSpPr txBox="1"/>
          <p:nvPr>
            <p:ph type="title"/>
          </p:nvPr>
        </p:nvSpPr>
        <p:spPr>
          <a:xfrm>
            <a:off x="456840" y="674640"/>
            <a:ext cx="8226360" cy="581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80" name="Shape 80"/>
        <p:cNvGrpSpPr/>
        <p:nvPr/>
      </p:nvGrpSpPr>
      <p:grpSpPr>
        <a:xfrm>
          <a:off x="0" y="0"/>
          <a:ext cx="0" cy="0"/>
          <a:chOff x="0" y="0"/>
          <a:chExt cx="0" cy="0"/>
        </a:xfrm>
      </p:grpSpPr>
      <p:sp>
        <p:nvSpPr>
          <p:cNvPr id="81" name="Google Shape;81;p20"/>
          <p:cNvSpPr txBox="1"/>
          <p:nvPr>
            <p:ph idx="1" type="subTitle"/>
          </p:nvPr>
        </p:nvSpPr>
        <p:spPr>
          <a:xfrm>
            <a:off x="456840" y="674640"/>
            <a:ext cx="8226360" cy="2696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2" name="Shape 82"/>
        <p:cNvGrpSpPr/>
        <p:nvPr/>
      </p:nvGrpSpPr>
      <p:grpSpPr>
        <a:xfrm>
          <a:off x="0" y="0"/>
          <a:ext cx="0" cy="0"/>
          <a:chOff x="0" y="0"/>
          <a:chExt cx="0" cy="0"/>
        </a:xfrm>
      </p:grpSpPr>
      <p:sp>
        <p:nvSpPr>
          <p:cNvPr id="83" name="Google Shape;83;p21"/>
          <p:cNvSpPr txBox="1"/>
          <p:nvPr>
            <p:ph type="title"/>
          </p:nvPr>
        </p:nvSpPr>
        <p:spPr>
          <a:xfrm>
            <a:off x="456840" y="674640"/>
            <a:ext cx="8226360" cy="581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1"/>
          <p:cNvSpPr txBox="1"/>
          <p:nvPr>
            <p:ph idx="1" type="body"/>
          </p:nvPr>
        </p:nvSpPr>
        <p:spPr>
          <a:xfrm>
            <a:off x="456840" y="1420560"/>
            <a:ext cx="4014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5" name="Google Shape;85;p21"/>
          <p:cNvSpPr txBox="1"/>
          <p:nvPr>
            <p:ph idx="2" type="body"/>
          </p:nvPr>
        </p:nvSpPr>
        <p:spPr>
          <a:xfrm>
            <a:off x="4672440" y="1420560"/>
            <a:ext cx="4014360" cy="5180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6" name="Google Shape;86;p21"/>
          <p:cNvSpPr txBox="1"/>
          <p:nvPr>
            <p:ph idx="3" type="body"/>
          </p:nvPr>
        </p:nvSpPr>
        <p:spPr>
          <a:xfrm>
            <a:off x="456840" y="4126680"/>
            <a:ext cx="4014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9" name="Shape 19"/>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7" name="Shape 87"/>
        <p:cNvGrpSpPr/>
        <p:nvPr/>
      </p:nvGrpSpPr>
      <p:grpSpPr>
        <a:xfrm>
          <a:off x="0" y="0"/>
          <a:ext cx="0" cy="0"/>
          <a:chOff x="0" y="0"/>
          <a:chExt cx="0" cy="0"/>
        </a:xfrm>
      </p:grpSpPr>
      <p:sp>
        <p:nvSpPr>
          <p:cNvPr id="88" name="Google Shape;88;p22"/>
          <p:cNvSpPr txBox="1"/>
          <p:nvPr>
            <p:ph type="title"/>
          </p:nvPr>
        </p:nvSpPr>
        <p:spPr>
          <a:xfrm>
            <a:off x="456840" y="674640"/>
            <a:ext cx="8226360" cy="581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2"/>
          <p:cNvSpPr txBox="1"/>
          <p:nvPr>
            <p:ph idx="1" type="body"/>
          </p:nvPr>
        </p:nvSpPr>
        <p:spPr>
          <a:xfrm>
            <a:off x="456840" y="1420560"/>
            <a:ext cx="4014360" cy="5180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0" name="Google Shape;90;p22"/>
          <p:cNvSpPr txBox="1"/>
          <p:nvPr>
            <p:ph idx="2" type="body"/>
          </p:nvPr>
        </p:nvSpPr>
        <p:spPr>
          <a:xfrm>
            <a:off x="4672440" y="1420560"/>
            <a:ext cx="4014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 name="Google Shape;91;p22"/>
          <p:cNvSpPr txBox="1"/>
          <p:nvPr>
            <p:ph idx="3" type="body"/>
          </p:nvPr>
        </p:nvSpPr>
        <p:spPr>
          <a:xfrm>
            <a:off x="4672440" y="4126680"/>
            <a:ext cx="4014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2" name="Shape 92"/>
        <p:cNvGrpSpPr/>
        <p:nvPr/>
      </p:nvGrpSpPr>
      <p:grpSpPr>
        <a:xfrm>
          <a:off x="0" y="0"/>
          <a:ext cx="0" cy="0"/>
          <a:chOff x="0" y="0"/>
          <a:chExt cx="0" cy="0"/>
        </a:xfrm>
      </p:grpSpPr>
      <p:sp>
        <p:nvSpPr>
          <p:cNvPr id="93" name="Google Shape;93;p23"/>
          <p:cNvSpPr txBox="1"/>
          <p:nvPr>
            <p:ph type="title"/>
          </p:nvPr>
        </p:nvSpPr>
        <p:spPr>
          <a:xfrm>
            <a:off x="456840" y="674640"/>
            <a:ext cx="8226360" cy="581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3"/>
          <p:cNvSpPr txBox="1"/>
          <p:nvPr>
            <p:ph idx="1" type="body"/>
          </p:nvPr>
        </p:nvSpPr>
        <p:spPr>
          <a:xfrm>
            <a:off x="456840" y="1420560"/>
            <a:ext cx="4014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5" name="Google Shape;95;p23"/>
          <p:cNvSpPr txBox="1"/>
          <p:nvPr>
            <p:ph idx="2" type="body"/>
          </p:nvPr>
        </p:nvSpPr>
        <p:spPr>
          <a:xfrm>
            <a:off x="4672440" y="1420560"/>
            <a:ext cx="4014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6" name="Google Shape;96;p23"/>
          <p:cNvSpPr txBox="1"/>
          <p:nvPr>
            <p:ph idx="3" type="body"/>
          </p:nvPr>
        </p:nvSpPr>
        <p:spPr>
          <a:xfrm>
            <a:off x="456840" y="4126680"/>
            <a:ext cx="8226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7" name="Shape 97"/>
        <p:cNvGrpSpPr/>
        <p:nvPr/>
      </p:nvGrpSpPr>
      <p:grpSpPr>
        <a:xfrm>
          <a:off x="0" y="0"/>
          <a:ext cx="0" cy="0"/>
          <a:chOff x="0" y="0"/>
          <a:chExt cx="0" cy="0"/>
        </a:xfrm>
      </p:grpSpPr>
      <p:sp>
        <p:nvSpPr>
          <p:cNvPr id="98" name="Google Shape;98;p24"/>
          <p:cNvSpPr txBox="1"/>
          <p:nvPr>
            <p:ph type="title"/>
          </p:nvPr>
        </p:nvSpPr>
        <p:spPr>
          <a:xfrm>
            <a:off x="456840" y="674640"/>
            <a:ext cx="8226360" cy="581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4"/>
          <p:cNvSpPr txBox="1"/>
          <p:nvPr>
            <p:ph idx="1" type="body"/>
          </p:nvPr>
        </p:nvSpPr>
        <p:spPr>
          <a:xfrm>
            <a:off x="456840" y="1420560"/>
            <a:ext cx="8226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 name="Google Shape;100;p24"/>
          <p:cNvSpPr txBox="1"/>
          <p:nvPr>
            <p:ph idx="2" type="body"/>
          </p:nvPr>
        </p:nvSpPr>
        <p:spPr>
          <a:xfrm>
            <a:off x="456840" y="4126680"/>
            <a:ext cx="8226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01" name="Shape 101"/>
        <p:cNvGrpSpPr/>
        <p:nvPr/>
      </p:nvGrpSpPr>
      <p:grpSpPr>
        <a:xfrm>
          <a:off x="0" y="0"/>
          <a:ext cx="0" cy="0"/>
          <a:chOff x="0" y="0"/>
          <a:chExt cx="0" cy="0"/>
        </a:xfrm>
      </p:grpSpPr>
      <p:sp>
        <p:nvSpPr>
          <p:cNvPr id="102" name="Google Shape;102;p25"/>
          <p:cNvSpPr txBox="1"/>
          <p:nvPr>
            <p:ph type="title"/>
          </p:nvPr>
        </p:nvSpPr>
        <p:spPr>
          <a:xfrm>
            <a:off x="456840" y="674640"/>
            <a:ext cx="8226360" cy="581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5"/>
          <p:cNvSpPr txBox="1"/>
          <p:nvPr>
            <p:ph idx="1" type="body"/>
          </p:nvPr>
        </p:nvSpPr>
        <p:spPr>
          <a:xfrm>
            <a:off x="456840" y="1420560"/>
            <a:ext cx="4014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 name="Google Shape;104;p25"/>
          <p:cNvSpPr txBox="1"/>
          <p:nvPr>
            <p:ph idx="2" type="body"/>
          </p:nvPr>
        </p:nvSpPr>
        <p:spPr>
          <a:xfrm>
            <a:off x="4672440" y="1420560"/>
            <a:ext cx="4014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 name="Google Shape;105;p25"/>
          <p:cNvSpPr txBox="1"/>
          <p:nvPr>
            <p:ph idx="3" type="body"/>
          </p:nvPr>
        </p:nvSpPr>
        <p:spPr>
          <a:xfrm>
            <a:off x="456840" y="4126680"/>
            <a:ext cx="4014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25"/>
          <p:cNvSpPr txBox="1"/>
          <p:nvPr>
            <p:ph idx="4" type="body"/>
          </p:nvPr>
        </p:nvSpPr>
        <p:spPr>
          <a:xfrm>
            <a:off x="4672440" y="4126680"/>
            <a:ext cx="4014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7" name="Shape 107"/>
        <p:cNvGrpSpPr/>
        <p:nvPr/>
      </p:nvGrpSpPr>
      <p:grpSpPr>
        <a:xfrm>
          <a:off x="0" y="0"/>
          <a:ext cx="0" cy="0"/>
          <a:chOff x="0" y="0"/>
          <a:chExt cx="0" cy="0"/>
        </a:xfrm>
      </p:grpSpPr>
      <p:sp>
        <p:nvSpPr>
          <p:cNvPr id="108" name="Google Shape;108;p26"/>
          <p:cNvSpPr txBox="1"/>
          <p:nvPr>
            <p:ph type="title"/>
          </p:nvPr>
        </p:nvSpPr>
        <p:spPr>
          <a:xfrm>
            <a:off x="456840" y="674640"/>
            <a:ext cx="8226360" cy="581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6"/>
          <p:cNvSpPr txBox="1"/>
          <p:nvPr>
            <p:ph idx="1" type="body"/>
          </p:nvPr>
        </p:nvSpPr>
        <p:spPr>
          <a:xfrm>
            <a:off x="456840" y="1420560"/>
            <a:ext cx="264852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26"/>
          <p:cNvSpPr txBox="1"/>
          <p:nvPr>
            <p:ph idx="2" type="body"/>
          </p:nvPr>
        </p:nvSpPr>
        <p:spPr>
          <a:xfrm>
            <a:off x="3238200" y="1420560"/>
            <a:ext cx="264852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26"/>
          <p:cNvSpPr txBox="1"/>
          <p:nvPr>
            <p:ph idx="3" type="body"/>
          </p:nvPr>
        </p:nvSpPr>
        <p:spPr>
          <a:xfrm>
            <a:off x="6019560" y="1420560"/>
            <a:ext cx="264852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26"/>
          <p:cNvSpPr txBox="1"/>
          <p:nvPr>
            <p:ph idx="4" type="body"/>
          </p:nvPr>
        </p:nvSpPr>
        <p:spPr>
          <a:xfrm>
            <a:off x="456840" y="4126680"/>
            <a:ext cx="264852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 name="Google Shape;113;p26"/>
          <p:cNvSpPr txBox="1"/>
          <p:nvPr>
            <p:ph idx="5" type="body"/>
          </p:nvPr>
        </p:nvSpPr>
        <p:spPr>
          <a:xfrm>
            <a:off x="3238200" y="4126680"/>
            <a:ext cx="264852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4" name="Google Shape;114;p26"/>
          <p:cNvSpPr txBox="1"/>
          <p:nvPr>
            <p:ph idx="6" type="body"/>
          </p:nvPr>
        </p:nvSpPr>
        <p:spPr>
          <a:xfrm>
            <a:off x="6019560" y="4126680"/>
            <a:ext cx="264852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0" name="Shape 20"/>
        <p:cNvGrpSpPr/>
        <p:nvPr/>
      </p:nvGrpSpPr>
      <p:grpSpPr>
        <a:xfrm>
          <a:off x="0" y="0"/>
          <a:ext cx="0" cy="0"/>
          <a:chOff x="0" y="0"/>
          <a:chExt cx="0" cy="0"/>
        </a:xfrm>
      </p:grpSpPr>
      <p:sp>
        <p:nvSpPr>
          <p:cNvPr id="21" name="Google Shape;21;p4"/>
          <p:cNvSpPr txBox="1"/>
          <p:nvPr>
            <p:ph type="title"/>
          </p:nvPr>
        </p:nvSpPr>
        <p:spPr>
          <a:xfrm>
            <a:off x="456840" y="674640"/>
            <a:ext cx="8226360" cy="581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
          <p:cNvSpPr txBox="1"/>
          <p:nvPr>
            <p:ph idx="1" type="body"/>
          </p:nvPr>
        </p:nvSpPr>
        <p:spPr>
          <a:xfrm>
            <a:off x="456840" y="1420560"/>
            <a:ext cx="8226360" cy="5180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 name="Shape 23"/>
        <p:cNvGrpSpPr/>
        <p:nvPr/>
      </p:nvGrpSpPr>
      <p:grpSpPr>
        <a:xfrm>
          <a:off x="0" y="0"/>
          <a:ext cx="0" cy="0"/>
          <a:chOff x="0" y="0"/>
          <a:chExt cx="0" cy="0"/>
        </a:xfrm>
      </p:grpSpPr>
      <p:sp>
        <p:nvSpPr>
          <p:cNvPr id="24" name="Google Shape;24;p5"/>
          <p:cNvSpPr txBox="1"/>
          <p:nvPr>
            <p:ph type="title"/>
          </p:nvPr>
        </p:nvSpPr>
        <p:spPr>
          <a:xfrm>
            <a:off x="456840" y="674640"/>
            <a:ext cx="8226360" cy="581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
          <p:cNvSpPr txBox="1"/>
          <p:nvPr>
            <p:ph idx="1" type="body"/>
          </p:nvPr>
        </p:nvSpPr>
        <p:spPr>
          <a:xfrm>
            <a:off x="456840" y="1420560"/>
            <a:ext cx="4014360" cy="5180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 name="Google Shape;26;p5"/>
          <p:cNvSpPr txBox="1"/>
          <p:nvPr>
            <p:ph idx="2" type="body"/>
          </p:nvPr>
        </p:nvSpPr>
        <p:spPr>
          <a:xfrm>
            <a:off x="4672440" y="1420560"/>
            <a:ext cx="4014360" cy="5180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456840" y="674640"/>
            <a:ext cx="8226360" cy="581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9" name="Shape 29"/>
        <p:cNvGrpSpPr/>
        <p:nvPr/>
      </p:nvGrpSpPr>
      <p:grpSpPr>
        <a:xfrm>
          <a:off x="0" y="0"/>
          <a:ext cx="0" cy="0"/>
          <a:chOff x="0" y="0"/>
          <a:chExt cx="0" cy="0"/>
        </a:xfrm>
      </p:grpSpPr>
      <p:sp>
        <p:nvSpPr>
          <p:cNvPr id="30" name="Google Shape;30;p7"/>
          <p:cNvSpPr txBox="1"/>
          <p:nvPr>
            <p:ph idx="1" type="subTitle"/>
          </p:nvPr>
        </p:nvSpPr>
        <p:spPr>
          <a:xfrm>
            <a:off x="456840" y="674640"/>
            <a:ext cx="8226360" cy="2696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1" name="Shape 31"/>
        <p:cNvGrpSpPr/>
        <p:nvPr/>
      </p:nvGrpSpPr>
      <p:grpSpPr>
        <a:xfrm>
          <a:off x="0" y="0"/>
          <a:ext cx="0" cy="0"/>
          <a:chOff x="0" y="0"/>
          <a:chExt cx="0" cy="0"/>
        </a:xfrm>
      </p:grpSpPr>
      <p:sp>
        <p:nvSpPr>
          <p:cNvPr id="32" name="Google Shape;32;p8"/>
          <p:cNvSpPr txBox="1"/>
          <p:nvPr>
            <p:ph type="title"/>
          </p:nvPr>
        </p:nvSpPr>
        <p:spPr>
          <a:xfrm>
            <a:off x="456840" y="674640"/>
            <a:ext cx="8226360" cy="581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8"/>
          <p:cNvSpPr txBox="1"/>
          <p:nvPr>
            <p:ph idx="1" type="body"/>
          </p:nvPr>
        </p:nvSpPr>
        <p:spPr>
          <a:xfrm>
            <a:off x="456840" y="1420560"/>
            <a:ext cx="4014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8"/>
          <p:cNvSpPr txBox="1"/>
          <p:nvPr>
            <p:ph idx="2" type="body"/>
          </p:nvPr>
        </p:nvSpPr>
        <p:spPr>
          <a:xfrm>
            <a:off x="4672440" y="1420560"/>
            <a:ext cx="4014360" cy="5180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8"/>
          <p:cNvSpPr txBox="1"/>
          <p:nvPr>
            <p:ph idx="3" type="body"/>
          </p:nvPr>
        </p:nvSpPr>
        <p:spPr>
          <a:xfrm>
            <a:off x="456840" y="4126680"/>
            <a:ext cx="4014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6" name="Shape 36"/>
        <p:cNvGrpSpPr/>
        <p:nvPr/>
      </p:nvGrpSpPr>
      <p:grpSpPr>
        <a:xfrm>
          <a:off x="0" y="0"/>
          <a:ext cx="0" cy="0"/>
          <a:chOff x="0" y="0"/>
          <a:chExt cx="0" cy="0"/>
        </a:xfrm>
      </p:grpSpPr>
      <p:sp>
        <p:nvSpPr>
          <p:cNvPr id="37" name="Google Shape;37;p9"/>
          <p:cNvSpPr txBox="1"/>
          <p:nvPr>
            <p:ph type="title"/>
          </p:nvPr>
        </p:nvSpPr>
        <p:spPr>
          <a:xfrm>
            <a:off x="456840" y="674640"/>
            <a:ext cx="8226360" cy="581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9"/>
          <p:cNvSpPr txBox="1"/>
          <p:nvPr>
            <p:ph idx="1" type="body"/>
          </p:nvPr>
        </p:nvSpPr>
        <p:spPr>
          <a:xfrm>
            <a:off x="456840" y="1420560"/>
            <a:ext cx="4014360" cy="5180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9"/>
          <p:cNvSpPr txBox="1"/>
          <p:nvPr>
            <p:ph idx="2" type="body"/>
          </p:nvPr>
        </p:nvSpPr>
        <p:spPr>
          <a:xfrm>
            <a:off x="4672440" y="1420560"/>
            <a:ext cx="4014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9"/>
          <p:cNvSpPr txBox="1"/>
          <p:nvPr>
            <p:ph idx="3" type="body"/>
          </p:nvPr>
        </p:nvSpPr>
        <p:spPr>
          <a:xfrm>
            <a:off x="4672440" y="4126680"/>
            <a:ext cx="4014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1" name="Shape 41"/>
        <p:cNvGrpSpPr/>
        <p:nvPr/>
      </p:nvGrpSpPr>
      <p:grpSpPr>
        <a:xfrm>
          <a:off x="0" y="0"/>
          <a:ext cx="0" cy="0"/>
          <a:chOff x="0" y="0"/>
          <a:chExt cx="0" cy="0"/>
        </a:xfrm>
      </p:grpSpPr>
      <p:sp>
        <p:nvSpPr>
          <p:cNvPr id="42" name="Google Shape;42;p10"/>
          <p:cNvSpPr txBox="1"/>
          <p:nvPr>
            <p:ph type="title"/>
          </p:nvPr>
        </p:nvSpPr>
        <p:spPr>
          <a:xfrm>
            <a:off x="456840" y="674640"/>
            <a:ext cx="8226360" cy="581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0"/>
          <p:cNvSpPr txBox="1"/>
          <p:nvPr>
            <p:ph idx="1" type="body"/>
          </p:nvPr>
        </p:nvSpPr>
        <p:spPr>
          <a:xfrm>
            <a:off x="456840" y="1420560"/>
            <a:ext cx="4014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0"/>
          <p:cNvSpPr txBox="1"/>
          <p:nvPr>
            <p:ph idx="2" type="body"/>
          </p:nvPr>
        </p:nvSpPr>
        <p:spPr>
          <a:xfrm>
            <a:off x="4672440" y="1420560"/>
            <a:ext cx="4014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0"/>
          <p:cNvSpPr txBox="1"/>
          <p:nvPr>
            <p:ph idx="3" type="body"/>
          </p:nvPr>
        </p:nvSpPr>
        <p:spPr>
          <a:xfrm>
            <a:off x="456840" y="4126680"/>
            <a:ext cx="8226360" cy="2471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4.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3" name="Shape 13"/>
        <p:cNvGrpSpPr/>
        <p:nvPr/>
      </p:nvGrpSpPr>
      <p:grpSpPr>
        <a:xfrm>
          <a:off x="0" y="0"/>
          <a:ext cx="0" cy="0"/>
          <a:chOff x="0" y="0"/>
          <a:chExt cx="0" cy="0"/>
        </a:xfrm>
      </p:grpSpPr>
      <p:sp>
        <p:nvSpPr>
          <p:cNvPr id="14" name="Google Shape;14;p1"/>
          <p:cNvSpPr txBox="1"/>
          <p:nvPr>
            <p:ph type="title"/>
          </p:nvPr>
        </p:nvSpPr>
        <p:spPr>
          <a:xfrm>
            <a:off x="468000" y="4005360"/>
            <a:ext cx="4892760" cy="14670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5" name="Google Shape;15;p1"/>
          <p:cNvSpPr txBox="1"/>
          <p:nvPr>
            <p:ph idx="1" type="body"/>
          </p:nvPr>
        </p:nvSpPr>
        <p:spPr>
          <a:xfrm>
            <a:off x="456840" y="1604880"/>
            <a:ext cx="8226360" cy="39776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456840" y="674640"/>
            <a:ext cx="8226360" cy="5814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6" name="Google Shape;66;p14"/>
          <p:cNvSpPr txBox="1"/>
          <p:nvPr>
            <p:ph idx="1" type="body"/>
          </p:nvPr>
        </p:nvSpPr>
        <p:spPr>
          <a:xfrm>
            <a:off x="456840" y="1420560"/>
            <a:ext cx="8226360" cy="51804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7"/>
          <p:cNvSpPr txBox="1"/>
          <p:nvPr/>
        </p:nvSpPr>
        <p:spPr>
          <a:xfrm>
            <a:off x="360000" y="4140000"/>
            <a:ext cx="5432040" cy="147024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1" lang="pt-BR" sz="2800" strike="noStrike">
                <a:solidFill>
                  <a:srgbClr val="000000"/>
                </a:solidFill>
                <a:latin typeface="Arial"/>
                <a:ea typeface="Arial"/>
                <a:cs typeface="Arial"/>
                <a:sym typeface="Arial"/>
              </a:rPr>
              <a:t>Tuning procedure</a:t>
            </a:r>
            <a:br>
              <a:rPr lang="pt-BR" sz="1800"/>
            </a:br>
            <a:br>
              <a:rPr lang="pt-BR" sz="1800"/>
            </a:br>
            <a:r>
              <a:rPr b="1" lang="pt-BR" sz="2800" strike="noStrike">
                <a:solidFill>
                  <a:srgbClr val="000000"/>
                </a:solidFill>
                <a:latin typeface="Arial"/>
                <a:ea typeface="Arial"/>
                <a:cs typeface="Arial"/>
                <a:sym typeface="Arial"/>
              </a:rPr>
              <a:t>PA_250 </a:t>
            </a:r>
            <a:endParaRPr b="1" sz="2800" strike="noStrike">
              <a:solidFill>
                <a:srgbClr val="0077A9"/>
              </a:solidFill>
              <a:latin typeface="Arial"/>
              <a:ea typeface="Arial"/>
              <a:cs typeface="Arial"/>
              <a:sym typeface="Arial"/>
            </a:endParaRPr>
          </a:p>
        </p:txBody>
      </p:sp>
      <p:sp>
        <p:nvSpPr>
          <p:cNvPr id="121" name="Google Shape;121;p27"/>
          <p:cNvSpPr txBox="1"/>
          <p:nvPr/>
        </p:nvSpPr>
        <p:spPr>
          <a:xfrm>
            <a:off x="2160000" y="5760000"/>
            <a:ext cx="1652040" cy="54000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1" lang="pt-BR" sz="1100" strike="noStrike">
                <a:solidFill>
                  <a:srgbClr val="000000"/>
                </a:solidFill>
                <a:latin typeface="Arial"/>
                <a:ea typeface="Arial"/>
                <a:cs typeface="Arial"/>
                <a:sym typeface="Arial"/>
              </a:rPr>
              <a:t>Leandro Souza</a:t>
            </a:r>
            <a:endParaRPr b="1" sz="1100" strike="noStrike">
              <a:solidFill>
                <a:srgbClr val="0077A9"/>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nvSpPr>
        <p:spPr>
          <a:xfrm>
            <a:off x="360360" y="539640"/>
            <a:ext cx="8229600" cy="7261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pt-BR" sz="2800" strike="noStrike">
                <a:solidFill>
                  <a:srgbClr val="0077A9"/>
                </a:solidFill>
                <a:latin typeface="Arial"/>
                <a:ea typeface="Arial"/>
                <a:cs typeface="Arial"/>
                <a:sym typeface="Arial"/>
              </a:rPr>
              <a:t>ACLR with Linearization @ 45.5 dBm</a:t>
            </a:r>
            <a:endParaRPr b="1" sz="2800" strike="noStrike">
              <a:solidFill>
                <a:srgbClr val="0077A9"/>
              </a:solidFill>
              <a:latin typeface="Arial"/>
              <a:ea typeface="Arial"/>
              <a:cs typeface="Arial"/>
              <a:sym typeface="Arial"/>
            </a:endParaRPr>
          </a:p>
        </p:txBody>
      </p:sp>
      <p:pic>
        <p:nvPicPr>
          <p:cNvPr id="211" name="Google Shape;211;p36"/>
          <p:cNvPicPr preferRelativeResize="0"/>
          <p:nvPr/>
        </p:nvPicPr>
        <p:blipFill rotWithShape="1">
          <a:blip r:embed="rId3">
            <a:alphaModFix/>
          </a:blip>
          <a:srcRect b="0" l="0" r="0" t="0"/>
          <a:stretch/>
        </p:blipFill>
        <p:spPr>
          <a:xfrm>
            <a:off x="1440000" y="1769760"/>
            <a:ext cx="6252120" cy="45302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7"/>
          <p:cNvSpPr txBox="1"/>
          <p:nvPr/>
        </p:nvSpPr>
        <p:spPr>
          <a:xfrm>
            <a:off x="593640" y="2520000"/>
            <a:ext cx="8226360" cy="1620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strike="noStrike">
                <a:solidFill>
                  <a:srgbClr val="0077A9"/>
                </a:solidFill>
                <a:latin typeface="Arial"/>
                <a:ea typeface="Arial"/>
                <a:cs typeface="Arial"/>
                <a:sym typeface="Arial"/>
              </a:rPr>
              <a:t>THE END</a:t>
            </a:r>
            <a:endParaRPr b="1" sz="3600" strike="noStrike">
              <a:solidFill>
                <a:srgbClr val="0077A9"/>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8"/>
          <p:cNvSpPr txBox="1"/>
          <p:nvPr/>
        </p:nvSpPr>
        <p:spPr>
          <a:xfrm>
            <a:off x="411120" y="539280"/>
            <a:ext cx="8229600" cy="52128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1" lang="pt-BR" sz="2800" strike="noStrike">
                <a:solidFill>
                  <a:srgbClr val="0077A9"/>
                </a:solidFill>
                <a:latin typeface="Arial"/>
                <a:ea typeface="Arial"/>
                <a:cs typeface="Arial"/>
                <a:sym typeface="Arial"/>
              </a:rPr>
              <a:t>PA_250MHz</a:t>
            </a:r>
            <a:endParaRPr b="1" sz="2800" strike="noStrike">
              <a:solidFill>
                <a:srgbClr val="0077A9"/>
              </a:solidFill>
              <a:latin typeface="Arial"/>
              <a:ea typeface="Arial"/>
              <a:cs typeface="Arial"/>
              <a:sym typeface="Arial"/>
            </a:endParaRPr>
          </a:p>
        </p:txBody>
      </p:sp>
      <p:pic>
        <p:nvPicPr>
          <p:cNvPr id="128" name="Google Shape;128;p28"/>
          <p:cNvPicPr preferRelativeResize="0"/>
          <p:nvPr/>
        </p:nvPicPr>
        <p:blipFill rotWithShape="1">
          <a:blip r:embed="rId3">
            <a:alphaModFix/>
          </a:blip>
          <a:srcRect b="0" l="0" r="0" t="0"/>
          <a:stretch/>
        </p:blipFill>
        <p:spPr>
          <a:xfrm>
            <a:off x="1440000" y="1260000"/>
            <a:ext cx="5940000" cy="3600000"/>
          </a:xfrm>
          <a:prstGeom prst="rect">
            <a:avLst/>
          </a:prstGeom>
          <a:noFill/>
          <a:ln>
            <a:noFill/>
          </a:ln>
        </p:spPr>
      </p:pic>
      <p:sp>
        <p:nvSpPr>
          <p:cNvPr id="129" name="Google Shape;129;p28"/>
          <p:cNvSpPr/>
          <p:nvPr/>
        </p:nvSpPr>
        <p:spPr>
          <a:xfrm>
            <a:off x="4536360" y="5579640"/>
            <a:ext cx="1043640" cy="540360"/>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25277" y="-17599"/>
                </a:lnTo>
                <a:lnTo>
                  <a:pt x="-14438" y="-632594"/>
                </a:lnTo>
              </a:path>
            </a:pathLst>
          </a:custGeom>
          <a:solidFill>
            <a:srgbClr val="BBE0E3">
              <a:alpha val="29803"/>
            </a:srgbClr>
          </a:solidFill>
          <a:ln cap="flat" cmpd="sng" w="21600">
            <a:solidFill>
              <a:srgbClr val="800000"/>
            </a:solidFill>
            <a:prstDash val="solid"/>
            <a:miter lim="8000"/>
            <a:headEnd len="sm" w="sm" type="none"/>
            <a:tailEnd len="sm" w="sm" type="none"/>
          </a:ln>
        </p:spPr>
        <p:txBody>
          <a:bodyPr anchorCtr="0" anchor="ctr" bIns="52900" lIns="96100" spcFirstLastPara="1" rIns="96100" wrap="square" tIns="52900">
            <a:noAutofit/>
          </a:bodyPr>
          <a:lstStyle/>
          <a:p>
            <a:pPr indent="0" lvl="0" marL="0" marR="0" rtl="0" algn="ctr">
              <a:spcBef>
                <a:spcPts val="0"/>
              </a:spcBef>
              <a:spcAft>
                <a:spcPts val="0"/>
              </a:spcAft>
              <a:buNone/>
            </a:pPr>
            <a:r>
              <a:rPr b="0" lang="pt-BR" sz="1000" strike="noStrike">
                <a:solidFill>
                  <a:srgbClr val="000000"/>
                </a:solidFill>
                <a:latin typeface="Arial"/>
                <a:ea typeface="Arial"/>
                <a:cs typeface="Arial"/>
                <a:sym typeface="Arial"/>
              </a:rPr>
              <a:t>Peak transistor</a:t>
            </a:r>
            <a:endParaRPr b="0" sz="1000" strike="noStrike">
              <a:solidFill>
                <a:srgbClr val="000000"/>
              </a:solidFill>
              <a:latin typeface="Arial"/>
              <a:ea typeface="Arial"/>
              <a:cs typeface="Arial"/>
              <a:sym typeface="Arial"/>
            </a:endParaRPr>
          </a:p>
          <a:p>
            <a:pPr indent="0" lvl="0" marL="0" marR="0" rtl="0" algn="ctr">
              <a:spcBef>
                <a:spcPts val="0"/>
              </a:spcBef>
              <a:spcAft>
                <a:spcPts val="0"/>
              </a:spcAft>
              <a:buNone/>
            </a:pPr>
            <a:r>
              <a:rPr b="0" lang="pt-BR" sz="1000" strike="noStrike">
                <a:solidFill>
                  <a:srgbClr val="000000"/>
                </a:solidFill>
                <a:latin typeface="Arial"/>
                <a:ea typeface="Arial"/>
                <a:cs typeface="Arial"/>
                <a:sym typeface="Arial"/>
              </a:rPr>
              <a:t>tuning capacitors</a:t>
            </a:r>
            <a:endParaRPr b="0" sz="1000" strike="noStrike">
              <a:solidFill>
                <a:srgbClr val="000000"/>
              </a:solidFill>
              <a:latin typeface="Arial"/>
              <a:ea typeface="Arial"/>
              <a:cs typeface="Arial"/>
              <a:sym typeface="Arial"/>
            </a:endParaRPr>
          </a:p>
        </p:txBody>
      </p:sp>
      <p:sp>
        <p:nvSpPr>
          <p:cNvPr id="130" name="Google Shape;130;p28"/>
          <p:cNvSpPr/>
          <p:nvPr/>
        </p:nvSpPr>
        <p:spPr>
          <a:xfrm>
            <a:off x="6300000" y="5940000"/>
            <a:ext cx="1620000" cy="360000"/>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20444" y="-69166"/>
                </a:lnTo>
                <a:lnTo>
                  <a:pt x="-32521" y="-843594"/>
                </a:lnTo>
              </a:path>
            </a:pathLst>
          </a:custGeom>
          <a:solidFill>
            <a:srgbClr val="BBE0E3">
              <a:alpha val="29803"/>
            </a:srgbClr>
          </a:solidFill>
          <a:ln cap="flat" cmpd="sng" w="21600">
            <a:solidFill>
              <a:srgbClr val="800000"/>
            </a:solidFill>
            <a:prstDash val="solid"/>
            <a:miter lim="8000"/>
            <a:headEnd len="sm" w="sm" type="none"/>
            <a:tailEnd len="sm" w="sm" type="none"/>
          </a:ln>
        </p:spPr>
        <p:txBody>
          <a:bodyPr anchorCtr="0" anchor="t" bIns="52900" lIns="96100" spcFirstLastPara="1" rIns="96100" wrap="square" tIns="52900">
            <a:noAutofit/>
          </a:bodyPr>
          <a:lstStyle/>
          <a:p>
            <a:pPr indent="0" lvl="0" marL="0" marR="0" rtl="0" algn="ctr">
              <a:spcBef>
                <a:spcPts val="0"/>
              </a:spcBef>
              <a:spcAft>
                <a:spcPts val="0"/>
              </a:spcAft>
              <a:buNone/>
            </a:pPr>
            <a:r>
              <a:rPr b="0" lang="pt-BR" sz="1000" strike="noStrike">
                <a:solidFill>
                  <a:srgbClr val="000000"/>
                </a:solidFill>
                <a:latin typeface="Arial"/>
                <a:ea typeface="Arial"/>
                <a:cs typeface="Arial"/>
                <a:sym typeface="Arial"/>
              </a:rPr>
              <a:t>Input main  tuning caps</a:t>
            </a:r>
            <a:endParaRPr b="0" sz="1000" strike="noStrike">
              <a:solidFill>
                <a:srgbClr val="000000"/>
              </a:solidFill>
              <a:latin typeface="Arial"/>
              <a:ea typeface="Arial"/>
              <a:cs typeface="Arial"/>
              <a:sym typeface="Arial"/>
            </a:endParaRPr>
          </a:p>
        </p:txBody>
      </p:sp>
      <p:sp>
        <p:nvSpPr>
          <p:cNvPr id="131" name="Google Shape;131;p28"/>
          <p:cNvSpPr/>
          <p:nvPr/>
        </p:nvSpPr>
        <p:spPr>
          <a:xfrm>
            <a:off x="6480000" y="5400000"/>
            <a:ext cx="1620000" cy="360000"/>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20444" y="-69166"/>
                </a:lnTo>
                <a:lnTo>
                  <a:pt x="-48410" y="-1046671"/>
                </a:lnTo>
              </a:path>
            </a:pathLst>
          </a:custGeom>
          <a:solidFill>
            <a:srgbClr val="BBE0E3">
              <a:alpha val="29803"/>
            </a:srgbClr>
          </a:solidFill>
          <a:ln cap="flat" cmpd="sng" w="21600">
            <a:solidFill>
              <a:srgbClr val="800000"/>
            </a:solidFill>
            <a:prstDash val="solid"/>
            <a:miter lim="8000"/>
            <a:headEnd len="sm" w="sm" type="none"/>
            <a:tailEnd len="sm" w="sm" type="none"/>
          </a:ln>
        </p:spPr>
        <p:txBody>
          <a:bodyPr anchorCtr="0" anchor="t" bIns="52900" lIns="96100" spcFirstLastPara="1" rIns="96100" wrap="square" tIns="52900">
            <a:noAutofit/>
          </a:bodyPr>
          <a:lstStyle/>
          <a:p>
            <a:pPr indent="0" lvl="0" marL="0" marR="0" rtl="0" algn="ctr">
              <a:spcBef>
                <a:spcPts val="0"/>
              </a:spcBef>
              <a:spcAft>
                <a:spcPts val="0"/>
              </a:spcAft>
              <a:buNone/>
            </a:pPr>
            <a:r>
              <a:rPr b="0" lang="pt-BR" sz="1000" strike="noStrike">
                <a:solidFill>
                  <a:srgbClr val="000000"/>
                </a:solidFill>
                <a:latin typeface="Arial"/>
                <a:ea typeface="Arial"/>
                <a:cs typeface="Arial"/>
                <a:sym typeface="Arial"/>
              </a:rPr>
              <a:t>Input peak  tuning caps</a:t>
            </a:r>
            <a:endParaRPr b="0" sz="1000" strike="noStrike">
              <a:solidFill>
                <a:srgbClr val="000000"/>
              </a:solidFill>
              <a:latin typeface="Arial"/>
              <a:ea typeface="Arial"/>
              <a:cs typeface="Arial"/>
              <a:sym typeface="Arial"/>
            </a:endParaRPr>
          </a:p>
        </p:txBody>
      </p:sp>
      <p:sp>
        <p:nvSpPr>
          <p:cNvPr id="132" name="Google Shape;132;p28"/>
          <p:cNvSpPr/>
          <p:nvPr/>
        </p:nvSpPr>
        <p:spPr>
          <a:xfrm>
            <a:off x="7380000" y="4860000"/>
            <a:ext cx="1620000" cy="360000"/>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20444" y="-69166"/>
                </a:lnTo>
                <a:lnTo>
                  <a:pt x="-83282" y="-675400"/>
                </a:lnTo>
              </a:path>
            </a:pathLst>
          </a:custGeom>
          <a:solidFill>
            <a:srgbClr val="BBE0E3">
              <a:alpha val="29803"/>
            </a:srgbClr>
          </a:solidFill>
          <a:ln cap="flat" cmpd="sng" w="21600">
            <a:solidFill>
              <a:srgbClr val="800000"/>
            </a:solidFill>
            <a:prstDash val="solid"/>
            <a:miter lim="8000"/>
            <a:headEnd len="sm" w="sm" type="none"/>
            <a:tailEnd len="sm" w="sm" type="none"/>
          </a:ln>
        </p:spPr>
        <p:txBody>
          <a:bodyPr anchorCtr="0" anchor="t" bIns="52900" lIns="96100" spcFirstLastPara="1" rIns="96100" wrap="square" tIns="52900">
            <a:noAutofit/>
          </a:bodyPr>
          <a:lstStyle/>
          <a:p>
            <a:pPr indent="0" lvl="0" marL="0" marR="0" rtl="0" algn="ctr">
              <a:spcBef>
                <a:spcPts val="0"/>
              </a:spcBef>
              <a:spcAft>
                <a:spcPts val="0"/>
              </a:spcAft>
              <a:buNone/>
            </a:pPr>
            <a:r>
              <a:rPr b="0" lang="pt-BR" sz="1000" strike="noStrike">
                <a:solidFill>
                  <a:srgbClr val="000000"/>
                </a:solidFill>
                <a:latin typeface="Arial"/>
                <a:ea typeface="Arial"/>
                <a:cs typeface="Arial"/>
                <a:sym typeface="Arial"/>
              </a:rPr>
              <a:t>90º Input hybrid</a:t>
            </a:r>
            <a:endParaRPr b="0" sz="1000" strike="noStrike">
              <a:solidFill>
                <a:srgbClr val="000000"/>
              </a:solidFill>
              <a:latin typeface="Arial"/>
              <a:ea typeface="Arial"/>
              <a:cs typeface="Arial"/>
              <a:sym typeface="Arial"/>
            </a:endParaRPr>
          </a:p>
        </p:txBody>
      </p:sp>
      <p:sp>
        <p:nvSpPr>
          <p:cNvPr id="133" name="Google Shape;133;p28"/>
          <p:cNvSpPr/>
          <p:nvPr/>
        </p:nvSpPr>
        <p:spPr>
          <a:xfrm>
            <a:off x="7740000" y="1620000"/>
            <a:ext cx="900000" cy="360000"/>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12172" y="260616"/>
                </a:lnTo>
                <a:lnTo>
                  <a:pt x="-73216" y="372104"/>
                </a:lnTo>
              </a:path>
            </a:pathLst>
          </a:custGeom>
          <a:solidFill>
            <a:srgbClr val="BBE0E3">
              <a:alpha val="29803"/>
            </a:srgbClr>
          </a:solidFill>
          <a:ln cap="flat" cmpd="sng" w="21600">
            <a:solidFill>
              <a:srgbClr val="800000"/>
            </a:solidFill>
            <a:prstDash val="solid"/>
            <a:miter lim="8000"/>
            <a:headEnd len="sm" w="sm" type="none"/>
            <a:tailEnd len="sm" w="sm" type="none"/>
          </a:ln>
        </p:spPr>
        <p:txBody>
          <a:bodyPr anchorCtr="0" anchor="t" bIns="52900" lIns="96100" spcFirstLastPara="1" rIns="96100" wrap="square" tIns="52900">
            <a:noAutofit/>
          </a:bodyPr>
          <a:lstStyle/>
          <a:p>
            <a:pPr indent="0" lvl="0" marL="0" marR="0" rtl="0" algn="ctr">
              <a:spcBef>
                <a:spcPts val="0"/>
              </a:spcBef>
              <a:spcAft>
                <a:spcPts val="0"/>
              </a:spcAft>
              <a:buNone/>
            </a:pPr>
            <a:r>
              <a:rPr b="0" lang="pt-BR" sz="1000" strike="noStrike">
                <a:solidFill>
                  <a:srgbClr val="000000"/>
                </a:solidFill>
                <a:latin typeface="Arial"/>
                <a:ea typeface="Arial"/>
                <a:cs typeface="Arial"/>
                <a:sym typeface="Arial"/>
              </a:rPr>
              <a:t>RF Input</a:t>
            </a:r>
            <a:endParaRPr b="0" sz="1000" strike="noStrike">
              <a:solidFill>
                <a:srgbClr val="000000"/>
              </a:solidFill>
              <a:latin typeface="Arial"/>
              <a:ea typeface="Arial"/>
              <a:cs typeface="Arial"/>
              <a:sym typeface="Arial"/>
            </a:endParaRPr>
          </a:p>
        </p:txBody>
      </p:sp>
      <p:sp>
        <p:nvSpPr>
          <p:cNvPr id="134" name="Google Shape;134;p28"/>
          <p:cNvSpPr/>
          <p:nvPr/>
        </p:nvSpPr>
        <p:spPr>
          <a:xfrm flipH="1">
            <a:off x="180000" y="2700000"/>
            <a:ext cx="900000" cy="360000"/>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12172" y="260616"/>
                </a:lnTo>
                <a:lnTo>
                  <a:pt x="-45816" y="472566"/>
                </a:lnTo>
              </a:path>
            </a:pathLst>
          </a:custGeom>
          <a:solidFill>
            <a:srgbClr val="BBE0E3">
              <a:alpha val="29803"/>
            </a:srgbClr>
          </a:solidFill>
          <a:ln cap="flat" cmpd="sng" w="21600">
            <a:solidFill>
              <a:srgbClr val="800000"/>
            </a:solidFill>
            <a:prstDash val="solid"/>
            <a:miter lim="8000"/>
            <a:headEnd len="sm" w="sm" type="none"/>
            <a:tailEnd len="sm" w="sm" type="none"/>
          </a:ln>
        </p:spPr>
        <p:txBody>
          <a:bodyPr anchorCtr="0" anchor="t" bIns="52900" lIns="96100" spcFirstLastPara="1" rIns="96100" wrap="square" tIns="52900">
            <a:noAutofit/>
          </a:bodyPr>
          <a:lstStyle/>
          <a:p>
            <a:pPr indent="0" lvl="0" marL="0" marR="0" rtl="0" algn="ctr">
              <a:spcBef>
                <a:spcPts val="0"/>
              </a:spcBef>
              <a:spcAft>
                <a:spcPts val="0"/>
              </a:spcAft>
              <a:buNone/>
            </a:pPr>
            <a:r>
              <a:rPr b="0" lang="pt-BR" sz="1000" strike="noStrike">
                <a:solidFill>
                  <a:srgbClr val="000000"/>
                </a:solidFill>
                <a:latin typeface="Arial"/>
                <a:ea typeface="Arial"/>
                <a:cs typeface="Arial"/>
                <a:sym typeface="Arial"/>
              </a:rPr>
              <a:t>RF output</a:t>
            </a:r>
            <a:endParaRPr b="0" sz="1000" strike="noStrike">
              <a:solidFill>
                <a:srgbClr val="000000"/>
              </a:solidFill>
              <a:latin typeface="Arial"/>
              <a:ea typeface="Arial"/>
              <a:cs typeface="Arial"/>
              <a:sym typeface="Arial"/>
            </a:endParaRPr>
          </a:p>
        </p:txBody>
      </p:sp>
      <p:sp>
        <p:nvSpPr>
          <p:cNvPr id="135" name="Google Shape;135;p28"/>
          <p:cNvSpPr/>
          <p:nvPr/>
        </p:nvSpPr>
        <p:spPr>
          <a:xfrm>
            <a:off x="7740000" y="1620000"/>
            <a:ext cx="900000" cy="360000"/>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12172" y="260616"/>
                </a:lnTo>
                <a:lnTo>
                  <a:pt x="-73216" y="372104"/>
                </a:lnTo>
              </a:path>
            </a:pathLst>
          </a:custGeom>
          <a:solidFill>
            <a:srgbClr val="BBE0E3">
              <a:alpha val="29803"/>
            </a:srgbClr>
          </a:solidFill>
          <a:ln cap="flat" cmpd="sng" w="21600">
            <a:solidFill>
              <a:srgbClr val="800000"/>
            </a:solidFill>
            <a:prstDash val="solid"/>
            <a:miter lim="8000"/>
            <a:headEnd len="sm" w="sm" type="none"/>
            <a:tailEnd len="sm" w="sm" type="none"/>
          </a:ln>
        </p:spPr>
        <p:txBody>
          <a:bodyPr anchorCtr="0" anchor="t" bIns="52900" lIns="96100" spcFirstLastPara="1" rIns="96100" wrap="square" tIns="52900">
            <a:noAutofit/>
          </a:bodyPr>
          <a:lstStyle/>
          <a:p>
            <a:pPr indent="0" lvl="0" marL="0" marR="0" rtl="0" algn="ctr">
              <a:spcBef>
                <a:spcPts val="0"/>
              </a:spcBef>
              <a:spcAft>
                <a:spcPts val="0"/>
              </a:spcAft>
              <a:buNone/>
            </a:pPr>
            <a:r>
              <a:rPr b="0" lang="pt-BR" sz="1000" strike="noStrike">
                <a:solidFill>
                  <a:srgbClr val="000000"/>
                </a:solidFill>
                <a:latin typeface="Arial"/>
                <a:ea typeface="Arial"/>
                <a:cs typeface="Arial"/>
                <a:sym typeface="Arial"/>
              </a:rPr>
              <a:t>RF Input</a:t>
            </a:r>
            <a:endParaRPr b="0" sz="1000" strike="noStrike">
              <a:solidFill>
                <a:srgbClr val="000000"/>
              </a:solidFill>
              <a:latin typeface="Arial"/>
              <a:ea typeface="Arial"/>
              <a:cs typeface="Arial"/>
              <a:sym typeface="Arial"/>
            </a:endParaRPr>
          </a:p>
        </p:txBody>
      </p:sp>
      <p:sp>
        <p:nvSpPr>
          <p:cNvPr id="136" name="Google Shape;136;p28"/>
          <p:cNvSpPr/>
          <p:nvPr/>
        </p:nvSpPr>
        <p:spPr>
          <a:xfrm>
            <a:off x="7740000" y="1620000"/>
            <a:ext cx="900000" cy="360000"/>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12172" y="260616"/>
                </a:lnTo>
                <a:lnTo>
                  <a:pt x="-73216" y="372104"/>
                </a:lnTo>
              </a:path>
            </a:pathLst>
          </a:custGeom>
          <a:solidFill>
            <a:srgbClr val="BBE0E3">
              <a:alpha val="29803"/>
            </a:srgbClr>
          </a:solidFill>
          <a:ln cap="flat" cmpd="sng" w="21600">
            <a:solidFill>
              <a:srgbClr val="800000"/>
            </a:solidFill>
            <a:prstDash val="solid"/>
            <a:miter lim="8000"/>
            <a:headEnd len="sm" w="sm" type="none"/>
            <a:tailEnd len="sm" w="sm" type="none"/>
          </a:ln>
        </p:spPr>
        <p:txBody>
          <a:bodyPr anchorCtr="0" anchor="t" bIns="52900" lIns="96100" spcFirstLastPara="1" rIns="96100" wrap="square" tIns="52900">
            <a:noAutofit/>
          </a:bodyPr>
          <a:lstStyle/>
          <a:p>
            <a:pPr indent="0" lvl="0" marL="0" marR="0" rtl="0" algn="ctr">
              <a:spcBef>
                <a:spcPts val="0"/>
              </a:spcBef>
              <a:spcAft>
                <a:spcPts val="0"/>
              </a:spcAft>
              <a:buNone/>
            </a:pPr>
            <a:r>
              <a:rPr b="0" lang="pt-BR" sz="1000" strike="noStrike">
                <a:solidFill>
                  <a:srgbClr val="000000"/>
                </a:solidFill>
                <a:latin typeface="Arial"/>
                <a:ea typeface="Arial"/>
                <a:cs typeface="Arial"/>
                <a:sym typeface="Arial"/>
              </a:rPr>
              <a:t>RF Input</a:t>
            </a:r>
            <a:endParaRPr b="0" sz="1000" strike="noStrike">
              <a:solidFill>
                <a:srgbClr val="000000"/>
              </a:solidFill>
              <a:latin typeface="Arial"/>
              <a:ea typeface="Arial"/>
              <a:cs typeface="Arial"/>
              <a:sym typeface="Arial"/>
            </a:endParaRPr>
          </a:p>
        </p:txBody>
      </p:sp>
      <p:sp>
        <p:nvSpPr>
          <p:cNvPr id="137" name="Google Shape;137;p28"/>
          <p:cNvSpPr/>
          <p:nvPr/>
        </p:nvSpPr>
        <p:spPr>
          <a:xfrm flipH="1">
            <a:off x="1080000" y="6120000"/>
            <a:ext cx="2160000" cy="360000"/>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30672" y="-54900"/>
                </a:lnTo>
                <a:lnTo>
                  <a:pt x="-42588" y="-1057816"/>
                </a:lnTo>
              </a:path>
            </a:pathLst>
          </a:custGeom>
          <a:solidFill>
            <a:srgbClr val="BBE0E3">
              <a:alpha val="29803"/>
            </a:srgbClr>
          </a:solidFill>
          <a:ln cap="flat" cmpd="sng" w="21600">
            <a:solidFill>
              <a:srgbClr val="800000"/>
            </a:solidFill>
            <a:prstDash val="solid"/>
            <a:miter lim="8000"/>
            <a:headEnd len="sm" w="sm" type="none"/>
            <a:tailEnd len="sm" w="sm" type="none"/>
          </a:ln>
        </p:spPr>
        <p:txBody>
          <a:bodyPr anchorCtr="0" anchor="t" bIns="52900" lIns="96100" spcFirstLastPara="1" rIns="96100" wrap="square" tIns="52900">
            <a:noAutofit/>
          </a:bodyPr>
          <a:lstStyle/>
          <a:p>
            <a:pPr indent="0" lvl="0" marL="0" marR="0" rtl="0" algn="ctr">
              <a:spcBef>
                <a:spcPts val="0"/>
              </a:spcBef>
              <a:spcAft>
                <a:spcPts val="0"/>
              </a:spcAft>
              <a:buNone/>
            </a:pPr>
            <a:r>
              <a:rPr b="0" lang="pt-BR" sz="1000" strike="noStrike">
                <a:solidFill>
                  <a:srgbClr val="000000"/>
                </a:solidFill>
                <a:latin typeface="Arial"/>
                <a:ea typeface="Arial"/>
                <a:cs typeface="Arial"/>
                <a:sym typeface="Arial"/>
              </a:rPr>
              <a:t>Main transistor tuning capacitors</a:t>
            </a:r>
            <a:endParaRPr b="0" sz="1000" strike="noStrike">
              <a:solidFill>
                <a:srgbClr val="000000"/>
              </a:solidFill>
              <a:latin typeface="Arial"/>
              <a:ea typeface="Arial"/>
              <a:cs typeface="Arial"/>
              <a:sym typeface="Arial"/>
            </a:endParaRPr>
          </a:p>
        </p:txBody>
      </p:sp>
      <p:sp>
        <p:nvSpPr>
          <p:cNvPr id="138" name="Google Shape;138;p28"/>
          <p:cNvSpPr/>
          <p:nvPr/>
        </p:nvSpPr>
        <p:spPr>
          <a:xfrm flipH="1">
            <a:off x="720000" y="5040000"/>
            <a:ext cx="1440000" cy="360000"/>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24560" y="36199"/>
                </a:lnTo>
                <a:lnTo>
                  <a:pt x="-75938" y="-81038"/>
                </a:lnTo>
              </a:path>
            </a:pathLst>
          </a:custGeom>
          <a:solidFill>
            <a:srgbClr val="BBE0E3">
              <a:alpha val="29803"/>
            </a:srgbClr>
          </a:solidFill>
          <a:ln cap="flat" cmpd="sng" w="21600">
            <a:solidFill>
              <a:srgbClr val="800000"/>
            </a:solidFill>
            <a:prstDash val="solid"/>
            <a:miter lim="8000"/>
            <a:headEnd len="sm" w="sm" type="none"/>
            <a:tailEnd len="sm" w="sm" type="none"/>
          </a:ln>
        </p:spPr>
        <p:txBody>
          <a:bodyPr anchorCtr="0" anchor="t" bIns="52900" lIns="96100" spcFirstLastPara="1" rIns="96100" wrap="square" tIns="52900">
            <a:noAutofit/>
          </a:bodyPr>
          <a:lstStyle/>
          <a:p>
            <a:pPr indent="0" lvl="0" marL="0" marR="0" rtl="0" algn="ctr">
              <a:spcBef>
                <a:spcPts val="0"/>
              </a:spcBef>
              <a:spcAft>
                <a:spcPts val="0"/>
              </a:spcAft>
              <a:buNone/>
            </a:pPr>
            <a:r>
              <a:rPr b="0" lang="pt-BR" sz="1000" strike="noStrike">
                <a:solidFill>
                  <a:srgbClr val="000000"/>
                </a:solidFill>
                <a:latin typeface="Arial"/>
                <a:ea typeface="Arial"/>
                <a:cs typeface="Arial"/>
                <a:sym typeface="Arial"/>
              </a:rPr>
              <a:t>RF Feedback output</a:t>
            </a:r>
            <a:endParaRPr b="0" sz="1000" strike="noStrike">
              <a:solidFill>
                <a:srgbClr val="000000"/>
              </a:solidFill>
              <a:latin typeface="Arial"/>
              <a:ea typeface="Arial"/>
              <a:cs typeface="Arial"/>
              <a:sym typeface="Arial"/>
            </a:endParaRPr>
          </a:p>
          <a:p>
            <a:pPr indent="0" lvl="0" marL="0" marR="0" rtl="0" algn="ctr">
              <a:spcBef>
                <a:spcPts val="0"/>
              </a:spcBef>
              <a:spcAft>
                <a:spcPts val="0"/>
              </a:spcAft>
              <a:buNone/>
            </a:pPr>
            <a:r>
              <a:rPr b="0" lang="pt-BR" sz="1000" strike="noStrike">
                <a:solidFill>
                  <a:srgbClr val="000000"/>
                </a:solidFill>
                <a:latin typeface="Arial"/>
                <a:ea typeface="Arial"/>
                <a:cs typeface="Arial"/>
                <a:sym typeface="Arial"/>
              </a:rPr>
              <a:t>-4dBm +/-2dB</a:t>
            </a:r>
            <a:endParaRPr b="0" sz="1000"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nvSpPr>
        <p:spPr>
          <a:xfrm>
            <a:off x="456840" y="371880"/>
            <a:ext cx="8226360" cy="1188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br>
              <a:rPr lang="pt-BR" sz="1800"/>
            </a:br>
            <a:r>
              <a:rPr b="1" lang="pt-BR" sz="2800" strike="noStrike">
                <a:solidFill>
                  <a:srgbClr val="0077A9"/>
                </a:solidFill>
                <a:latin typeface="Arial"/>
                <a:ea typeface="Arial"/>
                <a:cs typeface="Arial"/>
                <a:sym typeface="Arial"/>
              </a:rPr>
              <a:t>Necessary equipments</a:t>
            </a:r>
            <a:br>
              <a:rPr lang="pt-BR" sz="1800"/>
            </a:br>
            <a:endParaRPr b="1" sz="2800" strike="noStrike">
              <a:solidFill>
                <a:srgbClr val="0077A9"/>
              </a:solidFill>
              <a:latin typeface="Arial"/>
              <a:ea typeface="Arial"/>
              <a:cs typeface="Arial"/>
              <a:sym typeface="Arial"/>
            </a:endParaRPr>
          </a:p>
        </p:txBody>
      </p:sp>
      <p:sp>
        <p:nvSpPr>
          <p:cNvPr id="144" name="Google Shape;144;p29"/>
          <p:cNvSpPr txBox="1"/>
          <p:nvPr/>
        </p:nvSpPr>
        <p:spPr>
          <a:xfrm>
            <a:off x="456840" y="1420560"/>
            <a:ext cx="8226360" cy="5180400"/>
          </a:xfrm>
          <a:prstGeom prst="rect">
            <a:avLst/>
          </a:prstGeom>
          <a:noFill/>
          <a:ln>
            <a:noFill/>
          </a:ln>
        </p:spPr>
        <p:txBody>
          <a:bodyPr anchorCtr="0" anchor="t" bIns="0" lIns="0" spcFirstLastPara="1" rIns="0" wrap="square" tIns="0">
            <a:noAutofit/>
          </a:bodyPr>
          <a:lstStyle/>
          <a:p>
            <a:pPr indent="-188880" lvl="0" marL="341280" marR="0" rtl="0" algn="l">
              <a:spcBef>
                <a:spcPts val="0"/>
              </a:spcBef>
              <a:spcAft>
                <a:spcPts val="0"/>
              </a:spcAft>
              <a:buClr>
                <a:srgbClr val="000000"/>
              </a:buClr>
              <a:buSzPts val="2400"/>
              <a:buFont typeface="Times New Roman"/>
              <a:buNone/>
            </a:pPr>
            <a:r>
              <a:t/>
            </a:r>
            <a:endParaRPr b="0" sz="2400" strike="noStrike">
              <a:solidFill>
                <a:srgbClr val="404040"/>
              </a:solidFill>
              <a:latin typeface="Arial"/>
              <a:ea typeface="Arial"/>
              <a:cs typeface="Arial"/>
              <a:sym typeface="Arial"/>
            </a:endParaRPr>
          </a:p>
          <a:p>
            <a:pPr indent="-188880" lvl="0" marL="341280" marR="0" rtl="0" algn="l">
              <a:spcBef>
                <a:spcPts val="595"/>
              </a:spcBef>
              <a:spcAft>
                <a:spcPts val="0"/>
              </a:spcAft>
              <a:buClr>
                <a:srgbClr val="000000"/>
              </a:buClr>
              <a:buSzPts val="2400"/>
              <a:buFont typeface="Times New Roman"/>
              <a:buNone/>
            </a:pPr>
            <a:r>
              <a:t/>
            </a:r>
            <a:endParaRPr b="0" sz="2400" strike="noStrike">
              <a:solidFill>
                <a:srgbClr val="404040"/>
              </a:solidFill>
              <a:latin typeface="Arial"/>
              <a:ea typeface="Arial"/>
              <a:cs typeface="Arial"/>
              <a:sym typeface="Arial"/>
            </a:endParaRPr>
          </a:p>
          <a:p>
            <a:pPr indent="-188880" lvl="0" marL="341280" marR="0" rtl="0" algn="l">
              <a:spcBef>
                <a:spcPts val="595"/>
              </a:spcBef>
              <a:spcAft>
                <a:spcPts val="0"/>
              </a:spcAft>
              <a:buClr>
                <a:srgbClr val="000000"/>
              </a:buClr>
              <a:buSzPts val="2400"/>
              <a:buFont typeface="Times New Roman"/>
              <a:buNone/>
            </a:pPr>
            <a:r>
              <a:t/>
            </a:r>
            <a:endParaRPr b="0" sz="2400" strike="noStrike">
              <a:solidFill>
                <a:srgbClr val="404040"/>
              </a:solidFill>
              <a:latin typeface="Arial"/>
              <a:ea typeface="Arial"/>
              <a:cs typeface="Arial"/>
              <a:sym typeface="Arial"/>
            </a:endParaRPr>
          </a:p>
          <a:p>
            <a:pPr indent="-188880" lvl="0" marL="341280" marR="0" rtl="0" algn="l">
              <a:spcBef>
                <a:spcPts val="595"/>
              </a:spcBef>
              <a:spcAft>
                <a:spcPts val="0"/>
              </a:spcAft>
              <a:buClr>
                <a:srgbClr val="000000"/>
              </a:buClr>
              <a:buSzPts val="2400"/>
              <a:buFont typeface="Times New Roman"/>
              <a:buNone/>
            </a:pPr>
            <a:r>
              <a:t/>
            </a:r>
            <a:endParaRPr b="0" sz="2400" strike="noStrike">
              <a:solidFill>
                <a:srgbClr val="404040"/>
              </a:solidFill>
              <a:latin typeface="Arial"/>
              <a:ea typeface="Arial"/>
              <a:cs typeface="Arial"/>
              <a:sym typeface="Arial"/>
            </a:endParaRPr>
          </a:p>
          <a:p>
            <a:pPr indent="-188880" lvl="0" marL="341280" marR="0" rtl="0" algn="l">
              <a:spcBef>
                <a:spcPts val="595"/>
              </a:spcBef>
              <a:spcAft>
                <a:spcPts val="0"/>
              </a:spcAft>
              <a:buClr>
                <a:srgbClr val="000000"/>
              </a:buClr>
              <a:buSzPts val="2400"/>
              <a:buFont typeface="Times New Roman"/>
              <a:buNone/>
            </a:pPr>
            <a:r>
              <a:t/>
            </a:r>
            <a:endParaRPr b="0" sz="2400" strike="noStrike">
              <a:solidFill>
                <a:srgbClr val="404040"/>
              </a:solidFill>
              <a:latin typeface="Arial"/>
              <a:ea typeface="Arial"/>
              <a:cs typeface="Arial"/>
              <a:sym typeface="Arial"/>
            </a:endParaRPr>
          </a:p>
          <a:p>
            <a:pPr indent="-188880" lvl="0" marL="341280" marR="0" rtl="0" algn="l">
              <a:spcBef>
                <a:spcPts val="595"/>
              </a:spcBef>
              <a:spcAft>
                <a:spcPts val="0"/>
              </a:spcAft>
              <a:buClr>
                <a:srgbClr val="000000"/>
              </a:buClr>
              <a:buSzPts val="2400"/>
              <a:buFont typeface="Times New Roman"/>
              <a:buNone/>
            </a:pPr>
            <a:r>
              <a:t/>
            </a:r>
            <a:endParaRPr b="0" sz="2400" strike="noStrike">
              <a:solidFill>
                <a:srgbClr val="404040"/>
              </a:solidFill>
              <a:latin typeface="Arial"/>
              <a:ea typeface="Arial"/>
              <a:cs typeface="Arial"/>
              <a:sym typeface="Arial"/>
            </a:endParaRPr>
          </a:p>
          <a:p>
            <a:pPr indent="-188880" lvl="0" marL="341280" marR="0" rtl="0" algn="l">
              <a:spcBef>
                <a:spcPts val="595"/>
              </a:spcBef>
              <a:spcAft>
                <a:spcPts val="0"/>
              </a:spcAft>
              <a:buClr>
                <a:srgbClr val="000000"/>
              </a:buClr>
              <a:buSzPts val="2400"/>
              <a:buFont typeface="Times New Roman"/>
              <a:buNone/>
            </a:pPr>
            <a:r>
              <a:t/>
            </a:r>
            <a:endParaRPr b="0" sz="2400" strike="noStrike">
              <a:solidFill>
                <a:srgbClr val="404040"/>
              </a:solidFill>
              <a:latin typeface="Arial"/>
              <a:ea typeface="Arial"/>
              <a:cs typeface="Arial"/>
              <a:sym typeface="Arial"/>
            </a:endParaRPr>
          </a:p>
          <a:p>
            <a:pPr indent="-188880" lvl="0" marL="341280" marR="0" rtl="0" algn="l">
              <a:spcBef>
                <a:spcPts val="595"/>
              </a:spcBef>
              <a:spcAft>
                <a:spcPts val="0"/>
              </a:spcAft>
              <a:buClr>
                <a:srgbClr val="000000"/>
              </a:buClr>
              <a:buSzPts val="2400"/>
              <a:buFont typeface="Times New Roman"/>
              <a:buNone/>
            </a:pPr>
            <a:r>
              <a:t/>
            </a:r>
            <a:endParaRPr b="0" sz="2400" strike="noStrike">
              <a:solidFill>
                <a:srgbClr val="404040"/>
              </a:solidFill>
              <a:latin typeface="Arial"/>
              <a:ea typeface="Arial"/>
              <a:cs typeface="Arial"/>
              <a:sym typeface="Arial"/>
            </a:endParaRPr>
          </a:p>
          <a:p>
            <a:pPr indent="-341280" lvl="0" marL="341280" marR="0" rtl="0" algn="l">
              <a:spcBef>
                <a:spcPts val="595"/>
              </a:spcBef>
              <a:spcAft>
                <a:spcPts val="0"/>
              </a:spcAft>
              <a:buClr>
                <a:srgbClr val="000000"/>
              </a:buClr>
              <a:buSzPts val="1100"/>
              <a:buFont typeface="Times New Roman"/>
              <a:buChar char="•"/>
            </a:pPr>
            <a:r>
              <a:rPr b="1" lang="pt-BR" sz="1100" strike="noStrike">
                <a:solidFill>
                  <a:srgbClr val="000000"/>
                </a:solidFill>
                <a:latin typeface="Arial"/>
                <a:ea typeface="Arial"/>
                <a:cs typeface="Arial"/>
                <a:sym typeface="Arial"/>
              </a:rPr>
              <a:t>Keysight N9020A (MXA) Signal Analyzer</a:t>
            </a:r>
            <a:endParaRPr b="0" sz="1100" strike="noStrike">
              <a:solidFill>
                <a:srgbClr val="404040"/>
              </a:solidFill>
              <a:latin typeface="Arial"/>
              <a:ea typeface="Arial"/>
              <a:cs typeface="Arial"/>
              <a:sym typeface="Arial"/>
            </a:endParaRPr>
          </a:p>
          <a:p>
            <a:pPr indent="-341280" lvl="0" marL="341280" marR="0" rtl="0" algn="l">
              <a:spcBef>
                <a:spcPts val="595"/>
              </a:spcBef>
              <a:spcAft>
                <a:spcPts val="0"/>
              </a:spcAft>
              <a:buClr>
                <a:srgbClr val="000000"/>
              </a:buClr>
              <a:buSzPts val="1100"/>
              <a:buFont typeface="Times New Roman"/>
              <a:buChar char="•"/>
            </a:pPr>
            <a:r>
              <a:rPr b="1" lang="pt-BR" sz="1100" strike="noStrike">
                <a:solidFill>
                  <a:srgbClr val="000000"/>
                </a:solidFill>
                <a:latin typeface="Arial"/>
                <a:ea typeface="Arial"/>
                <a:cs typeface="Arial"/>
                <a:sym typeface="Arial"/>
              </a:rPr>
              <a:t>Agilent E3634A</a:t>
            </a:r>
            <a:endParaRPr b="0" sz="1100" strike="noStrike">
              <a:solidFill>
                <a:srgbClr val="404040"/>
              </a:solidFill>
              <a:latin typeface="Arial"/>
              <a:ea typeface="Arial"/>
              <a:cs typeface="Arial"/>
              <a:sym typeface="Arial"/>
            </a:endParaRPr>
          </a:p>
          <a:p>
            <a:pPr indent="-341280" lvl="0" marL="341280" marR="0" rtl="0" algn="l">
              <a:spcBef>
                <a:spcPts val="595"/>
              </a:spcBef>
              <a:spcAft>
                <a:spcPts val="0"/>
              </a:spcAft>
              <a:buClr>
                <a:srgbClr val="000000"/>
              </a:buClr>
              <a:buSzPts val="1100"/>
              <a:buFont typeface="Times New Roman"/>
              <a:buChar char="•"/>
            </a:pPr>
            <a:r>
              <a:rPr b="1" lang="pt-BR" sz="1100" strike="noStrike">
                <a:solidFill>
                  <a:srgbClr val="000000"/>
                </a:solidFill>
                <a:latin typeface="Arial"/>
                <a:ea typeface="Arial"/>
                <a:cs typeface="Arial"/>
                <a:sym typeface="Arial"/>
              </a:rPr>
              <a:t>Agilent E3648A</a:t>
            </a:r>
            <a:endParaRPr b="0" sz="1100" strike="noStrike">
              <a:solidFill>
                <a:srgbClr val="404040"/>
              </a:solidFill>
              <a:latin typeface="Arial"/>
              <a:ea typeface="Arial"/>
              <a:cs typeface="Arial"/>
              <a:sym typeface="Arial"/>
            </a:endParaRPr>
          </a:p>
          <a:p>
            <a:pPr indent="-341280" lvl="0" marL="341280" marR="0" rtl="0" algn="l">
              <a:spcBef>
                <a:spcPts val="595"/>
              </a:spcBef>
              <a:spcAft>
                <a:spcPts val="0"/>
              </a:spcAft>
              <a:buClr>
                <a:srgbClr val="000000"/>
              </a:buClr>
              <a:buSzPts val="1100"/>
              <a:buFont typeface="Times New Roman"/>
              <a:buChar char="•"/>
            </a:pPr>
            <a:r>
              <a:rPr b="1" lang="pt-BR" sz="1100" strike="noStrike">
                <a:solidFill>
                  <a:srgbClr val="000000"/>
                </a:solidFill>
                <a:latin typeface="Arial"/>
                <a:ea typeface="Arial"/>
                <a:cs typeface="Arial"/>
                <a:sym typeface="Arial"/>
              </a:rPr>
              <a:t>URF board, used as RF generator;</a:t>
            </a:r>
            <a:endParaRPr b="0" sz="1100" strike="noStrike">
              <a:solidFill>
                <a:srgbClr val="404040"/>
              </a:solidFill>
              <a:latin typeface="Arial"/>
              <a:ea typeface="Arial"/>
              <a:cs typeface="Arial"/>
              <a:sym typeface="Arial"/>
            </a:endParaRPr>
          </a:p>
          <a:p>
            <a:pPr indent="-271430" lvl="0" marL="341280" marR="0" rtl="0" algn="l">
              <a:spcBef>
                <a:spcPts val="595"/>
              </a:spcBef>
              <a:spcAft>
                <a:spcPts val="0"/>
              </a:spcAft>
              <a:buClr>
                <a:srgbClr val="000000"/>
              </a:buClr>
              <a:buSzPts val="1100"/>
              <a:buFont typeface="Times New Roman"/>
              <a:buNone/>
            </a:pPr>
            <a:r>
              <a:t/>
            </a:r>
            <a:endParaRPr b="0" sz="1100" strike="noStrike">
              <a:solidFill>
                <a:srgbClr val="404040"/>
              </a:solidFill>
              <a:latin typeface="Arial"/>
              <a:ea typeface="Arial"/>
              <a:cs typeface="Arial"/>
              <a:sym typeface="Arial"/>
            </a:endParaRPr>
          </a:p>
          <a:p>
            <a:pPr indent="-271430" lvl="0" marL="341280" marR="0" rtl="0" algn="l">
              <a:spcBef>
                <a:spcPts val="595"/>
              </a:spcBef>
              <a:spcAft>
                <a:spcPts val="0"/>
              </a:spcAft>
              <a:buClr>
                <a:srgbClr val="000000"/>
              </a:buClr>
              <a:buSzPts val="1100"/>
              <a:buFont typeface="Times New Roman"/>
              <a:buNone/>
            </a:pPr>
            <a:r>
              <a:t/>
            </a:r>
            <a:endParaRPr b="0" sz="1100" strike="noStrike">
              <a:solidFill>
                <a:srgbClr val="404040"/>
              </a:solidFill>
              <a:latin typeface="Arial"/>
              <a:ea typeface="Arial"/>
              <a:cs typeface="Arial"/>
              <a:sym typeface="Arial"/>
            </a:endParaRPr>
          </a:p>
          <a:p>
            <a:pPr indent="-271430" lvl="0" marL="341280" marR="0" rtl="0" algn="l">
              <a:spcBef>
                <a:spcPts val="595"/>
              </a:spcBef>
              <a:spcAft>
                <a:spcPts val="0"/>
              </a:spcAft>
              <a:buClr>
                <a:srgbClr val="000000"/>
              </a:buClr>
              <a:buSzPts val="1100"/>
              <a:buFont typeface="Times New Roman"/>
              <a:buNone/>
            </a:pPr>
            <a:r>
              <a:t/>
            </a:r>
            <a:endParaRPr b="0" sz="1100" strike="noStrike">
              <a:solidFill>
                <a:srgbClr val="404040"/>
              </a:solidFill>
              <a:latin typeface="Arial"/>
              <a:ea typeface="Arial"/>
              <a:cs typeface="Arial"/>
              <a:sym typeface="Arial"/>
            </a:endParaRPr>
          </a:p>
          <a:p>
            <a:pPr indent="-271430" lvl="0" marL="341280" marR="0" rtl="0" algn="l">
              <a:spcBef>
                <a:spcPts val="595"/>
              </a:spcBef>
              <a:spcAft>
                <a:spcPts val="0"/>
              </a:spcAft>
              <a:buClr>
                <a:srgbClr val="000000"/>
              </a:buClr>
              <a:buSzPts val="1100"/>
              <a:buFont typeface="Times New Roman"/>
              <a:buNone/>
            </a:pPr>
            <a:r>
              <a:t/>
            </a:r>
            <a:endParaRPr b="0" sz="1100" strike="noStrike">
              <a:solidFill>
                <a:srgbClr val="404040"/>
              </a:solidFill>
              <a:latin typeface="Arial"/>
              <a:ea typeface="Arial"/>
              <a:cs typeface="Arial"/>
              <a:sym typeface="Arial"/>
            </a:endParaRPr>
          </a:p>
          <a:p>
            <a:pPr indent="-271430" lvl="0" marL="341280" marR="0" rtl="0" algn="l">
              <a:spcBef>
                <a:spcPts val="595"/>
              </a:spcBef>
              <a:spcAft>
                <a:spcPts val="0"/>
              </a:spcAft>
              <a:buClr>
                <a:srgbClr val="000000"/>
              </a:buClr>
              <a:buSzPts val="1100"/>
              <a:buFont typeface="Times New Roman"/>
              <a:buNone/>
            </a:pPr>
            <a:r>
              <a:t/>
            </a:r>
            <a:endParaRPr b="0" sz="1100" strike="noStrike">
              <a:solidFill>
                <a:srgbClr val="404040"/>
              </a:solidFill>
              <a:latin typeface="Arial"/>
              <a:ea typeface="Arial"/>
              <a:cs typeface="Arial"/>
              <a:sym typeface="Arial"/>
            </a:endParaRPr>
          </a:p>
          <a:p>
            <a:pPr indent="-271430" lvl="0" marL="341280" marR="0" rtl="0" algn="l">
              <a:spcBef>
                <a:spcPts val="595"/>
              </a:spcBef>
              <a:spcAft>
                <a:spcPts val="0"/>
              </a:spcAft>
              <a:buClr>
                <a:srgbClr val="000000"/>
              </a:buClr>
              <a:buSzPts val="1100"/>
              <a:buFont typeface="Times New Roman"/>
              <a:buNone/>
            </a:pPr>
            <a:r>
              <a:t/>
            </a:r>
            <a:endParaRPr b="0" sz="1100" strike="noStrike">
              <a:solidFill>
                <a:srgbClr val="404040"/>
              </a:solidFill>
              <a:latin typeface="Arial"/>
              <a:ea typeface="Arial"/>
              <a:cs typeface="Arial"/>
              <a:sym typeface="Arial"/>
            </a:endParaRPr>
          </a:p>
          <a:p>
            <a:pPr indent="-271430" lvl="0" marL="341280" marR="0" rtl="0" algn="l">
              <a:spcBef>
                <a:spcPts val="595"/>
              </a:spcBef>
              <a:spcAft>
                <a:spcPts val="0"/>
              </a:spcAft>
              <a:buClr>
                <a:srgbClr val="000000"/>
              </a:buClr>
              <a:buSzPts val="1100"/>
              <a:buFont typeface="Times New Roman"/>
              <a:buNone/>
            </a:pPr>
            <a:r>
              <a:t/>
            </a:r>
            <a:endParaRPr b="0" sz="1100" strike="noStrike">
              <a:solidFill>
                <a:srgbClr val="404040"/>
              </a:solidFill>
              <a:latin typeface="Arial"/>
              <a:ea typeface="Arial"/>
              <a:cs typeface="Arial"/>
              <a:sym typeface="Arial"/>
            </a:endParaRPr>
          </a:p>
          <a:p>
            <a:pPr indent="-271430" lvl="0" marL="341280" marR="0" rtl="0" algn="l">
              <a:spcBef>
                <a:spcPts val="595"/>
              </a:spcBef>
              <a:spcAft>
                <a:spcPts val="0"/>
              </a:spcAft>
              <a:buClr>
                <a:srgbClr val="000000"/>
              </a:buClr>
              <a:buSzPts val="1100"/>
              <a:buFont typeface="Times New Roman"/>
              <a:buNone/>
            </a:pPr>
            <a:r>
              <a:t/>
            </a:r>
            <a:endParaRPr b="0" sz="1100" strike="noStrike">
              <a:solidFill>
                <a:srgbClr val="404040"/>
              </a:solidFill>
              <a:latin typeface="Arial"/>
              <a:ea typeface="Arial"/>
              <a:cs typeface="Arial"/>
              <a:sym typeface="Arial"/>
            </a:endParaRPr>
          </a:p>
          <a:p>
            <a:pPr indent="-341280" lvl="0" marL="341280" marR="0" rtl="0" algn="l">
              <a:spcBef>
                <a:spcPts val="595"/>
              </a:spcBef>
              <a:spcAft>
                <a:spcPts val="0"/>
              </a:spcAft>
              <a:buClr>
                <a:srgbClr val="000000"/>
              </a:buClr>
              <a:buSzPts val="1100"/>
              <a:buFont typeface="Times New Roman"/>
              <a:buChar char="•"/>
            </a:pPr>
            <a:r>
              <a:rPr b="1" lang="pt-BR" sz="1100" strike="noStrike">
                <a:solidFill>
                  <a:srgbClr val="000000"/>
                </a:solidFill>
                <a:latin typeface="Arial"/>
                <a:ea typeface="Arial"/>
                <a:cs typeface="Arial"/>
                <a:sym typeface="Arial"/>
              </a:rPr>
              <a:t>Warning: The operation of the URF's board , used as an RF generator, will not be addressed in this document;</a:t>
            </a:r>
            <a:endParaRPr b="0" sz="1100" strike="noStrike">
              <a:solidFill>
                <a:srgbClr val="404040"/>
              </a:solidFill>
              <a:latin typeface="Arial"/>
              <a:ea typeface="Arial"/>
              <a:cs typeface="Arial"/>
              <a:sym typeface="Arial"/>
            </a:endParaRPr>
          </a:p>
        </p:txBody>
      </p:sp>
      <p:pic>
        <p:nvPicPr>
          <p:cNvPr id="145" name="Google Shape;145;p29"/>
          <p:cNvPicPr preferRelativeResize="0"/>
          <p:nvPr/>
        </p:nvPicPr>
        <p:blipFill rotWithShape="1">
          <a:blip r:embed="rId3">
            <a:alphaModFix/>
          </a:blip>
          <a:srcRect b="0" l="0" r="0" t="0"/>
          <a:stretch/>
        </p:blipFill>
        <p:spPr>
          <a:xfrm>
            <a:off x="3634500" y="4370575"/>
            <a:ext cx="2520001" cy="1620000"/>
          </a:xfrm>
          <a:prstGeom prst="rect">
            <a:avLst/>
          </a:prstGeom>
          <a:noFill/>
          <a:ln>
            <a:noFill/>
          </a:ln>
        </p:spPr>
      </p:pic>
      <p:pic>
        <p:nvPicPr>
          <p:cNvPr id="146" name="Google Shape;146;p29"/>
          <p:cNvPicPr preferRelativeResize="0"/>
          <p:nvPr/>
        </p:nvPicPr>
        <p:blipFill rotWithShape="1">
          <a:blip r:embed="rId4">
            <a:alphaModFix/>
          </a:blip>
          <a:srcRect b="0" l="0" r="0" t="0"/>
          <a:stretch/>
        </p:blipFill>
        <p:spPr>
          <a:xfrm>
            <a:off x="343950" y="3089475"/>
            <a:ext cx="2519999" cy="1620001"/>
          </a:xfrm>
          <a:prstGeom prst="rect">
            <a:avLst/>
          </a:prstGeom>
          <a:noFill/>
          <a:ln>
            <a:noFill/>
          </a:ln>
        </p:spPr>
      </p:pic>
      <p:pic>
        <p:nvPicPr>
          <p:cNvPr id="147" name="Google Shape;147;p29"/>
          <p:cNvPicPr preferRelativeResize="0"/>
          <p:nvPr/>
        </p:nvPicPr>
        <p:blipFill rotWithShape="1">
          <a:blip r:embed="rId5">
            <a:alphaModFix/>
          </a:blip>
          <a:srcRect b="0" l="0" r="0" t="0"/>
          <a:stretch/>
        </p:blipFill>
        <p:spPr>
          <a:xfrm>
            <a:off x="2331795" y="1462635"/>
            <a:ext cx="4247280" cy="1626840"/>
          </a:xfrm>
          <a:prstGeom prst="rect">
            <a:avLst/>
          </a:prstGeom>
          <a:noFill/>
          <a:ln>
            <a:noFill/>
          </a:ln>
        </p:spPr>
      </p:pic>
      <p:pic>
        <p:nvPicPr>
          <p:cNvPr id="148" name="Google Shape;148;p29"/>
          <p:cNvPicPr preferRelativeResize="0"/>
          <p:nvPr/>
        </p:nvPicPr>
        <p:blipFill rotWithShape="1">
          <a:blip r:embed="rId6">
            <a:alphaModFix/>
          </a:blip>
          <a:srcRect b="0" l="0" r="0" t="0"/>
          <a:stretch/>
        </p:blipFill>
        <p:spPr>
          <a:xfrm>
            <a:off x="6846560" y="3089475"/>
            <a:ext cx="1979640" cy="20660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0"/>
          <p:cNvSpPr txBox="1"/>
          <p:nvPr/>
        </p:nvSpPr>
        <p:spPr>
          <a:xfrm>
            <a:off x="410400" y="495360"/>
            <a:ext cx="8229600" cy="825480"/>
          </a:xfrm>
          <a:prstGeom prst="rect">
            <a:avLst/>
          </a:prstGeom>
          <a:noFill/>
          <a:ln>
            <a:noFill/>
          </a:ln>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None/>
            </a:pPr>
            <a:r>
              <a:rPr b="1" lang="pt-BR" sz="2400" strike="noStrike">
                <a:solidFill>
                  <a:srgbClr val="0077A9"/>
                </a:solidFill>
                <a:latin typeface="Arial"/>
                <a:ea typeface="Arial"/>
                <a:cs typeface="Arial"/>
                <a:sym typeface="Arial"/>
              </a:rPr>
              <a:t>Preparation</a:t>
            </a:r>
            <a:br>
              <a:rPr lang="pt-BR" sz="1800"/>
            </a:br>
            <a:r>
              <a:rPr b="1" lang="pt-BR" sz="2400" strike="noStrike">
                <a:solidFill>
                  <a:srgbClr val="0077A9"/>
                </a:solidFill>
                <a:latin typeface="Arial"/>
                <a:ea typeface="Arial"/>
                <a:cs typeface="Arial"/>
                <a:sym typeface="Arial"/>
              </a:rPr>
              <a:t>Voltages and currents </a:t>
            </a:r>
            <a:endParaRPr b="1" sz="2400" strike="noStrike">
              <a:solidFill>
                <a:srgbClr val="0077A9"/>
              </a:solidFill>
              <a:latin typeface="Arial"/>
              <a:ea typeface="Arial"/>
              <a:cs typeface="Arial"/>
              <a:sym typeface="Arial"/>
            </a:endParaRPr>
          </a:p>
        </p:txBody>
      </p:sp>
      <p:sp>
        <p:nvSpPr>
          <p:cNvPr id="155" name="Google Shape;155;p30"/>
          <p:cNvSpPr txBox="1"/>
          <p:nvPr/>
        </p:nvSpPr>
        <p:spPr>
          <a:xfrm>
            <a:off x="180000" y="5400000"/>
            <a:ext cx="8589600" cy="1061640"/>
          </a:xfrm>
          <a:prstGeom prst="rect">
            <a:avLst/>
          </a:prstGeom>
          <a:noFill/>
          <a:ln>
            <a:noFill/>
          </a:ln>
        </p:spPr>
        <p:txBody>
          <a:bodyPr anchorCtr="0" anchor="t" bIns="46800" lIns="90000" spcFirstLastPara="1" rIns="90000" wrap="square" tIns="46800">
            <a:noAutofit/>
          </a:bodyPr>
          <a:lstStyle/>
          <a:p>
            <a:pPr indent="-339480" lvl="0" marL="339480" marR="0" rtl="0" algn="l">
              <a:lnSpc>
                <a:spcPct val="100000"/>
              </a:lnSpc>
              <a:spcBef>
                <a:spcPts val="0"/>
              </a:spcBef>
              <a:spcAft>
                <a:spcPts val="0"/>
              </a:spcAft>
              <a:buClr>
                <a:srgbClr val="000000"/>
              </a:buClr>
              <a:buSzPts val="1100"/>
              <a:buFont typeface="Arial"/>
              <a:buChar char="•"/>
            </a:pPr>
            <a:r>
              <a:rPr b="1" lang="pt-BR" sz="1100" strike="noStrike">
                <a:solidFill>
                  <a:srgbClr val="000000"/>
                </a:solidFill>
                <a:latin typeface="Arial"/>
                <a:ea typeface="Arial"/>
                <a:cs typeface="Arial"/>
                <a:sym typeface="Arial"/>
              </a:rPr>
              <a:t>Vds  45V (power supply current must be 4 Amp or higher) → Agilent E3634A</a:t>
            </a:r>
            <a:endParaRPr b="0" sz="1100" strike="noStrike">
              <a:solidFill>
                <a:srgbClr val="404040"/>
              </a:solidFill>
              <a:latin typeface="Arial"/>
              <a:ea typeface="Arial"/>
              <a:cs typeface="Arial"/>
              <a:sym typeface="Arial"/>
            </a:endParaRPr>
          </a:p>
          <a:p>
            <a:pPr indent="-339480" lvl="0" marL="339480" marR="0" rtl="0" algn="l">
              <a:lnSpc>
                <a:spcPct val="100000"/>
              </a:lnSpc>
              <a:spcBef>
                <a:spcPts val="400"/>
              </a:spcBef>
              <a:spcAft>
                <a:spcPts val="0"/>
              </a:spcAft>
              <a:buClr>
                <a:srgbClr val="000000"/>
              </a:buClr>
              <a:buSzPts val="1100"/>
              <a:buFont typeface="Arial"/>
              <a:buChar char="•"/>
            </a:pPr>
            <a:r>
              <a:rPr b="1" lang="pt-BR" sz="1100" strike="noStrike">
                <a:solidFill>
                  <a:srgbClr val="000000"/>
                </a:solidFill>
                <a:latin typeface="Arial"/>
                <a:ea typeface="Arial"/>
                <a:cs typeface="Arial"/>
                <a:sym typeface="Arial"/>
              </a:rPr>
              <a:t>Set Vgs peak 1.00V below Vgs main (example: Vgsmain 2.55V Vgspeak 1.55) → Agilent E3648A</a:t>
            </a:r>
            <a:endParaRPr b="0" sz="1100" strike="noStrike">
              <a:solidFill>
                <a:srgbClr val="404040"/>
              </a:solidFill>
              <a:latin typeface="Arial"/>
              <a:ea typeface="Arial"/>
              <a:cs typeface="Arial"/>
              <a:sym typeface="Arial"/>
            </a:endParaRPr>
          </a:p>
          <a:p>
            <a:pPr indent="-269630" lvl="0" marL="339480" marR="0" rtl="0" algn="l">
              <a:lnSpc>
                <a:spcPct val="100000"/>
              </a:lnSpc>
              <a:spcBef>
                <a:spcPts val="400"/>
              </a:spcBef>
              <a:spcAft>
                <a:spcPts val="0"/>
              </a:spcAft>
              <a:buClr>
                <a:srgbClr val="000000"/>
              </a:buClr>
              <a:buSzPts val="1100"/>
              <a:buFont typeface="Arial"/>
              <a:buNone/>
            </a:pPr>
            <a:r>
              <a:t/>
            </a:r>
            <a:endParaRPr b="0" sz="1100" strike="noStrike">
              <a:solidFill>
                <a:srgbClr val="404040"/>
              </a:solidFill>
              <a:latin typeface="Arial"/>
              <a:ea typeface="Arial"/>
              <a:cs typeface="Arial"/>
              <a:sym typeface="Arial"/>
            </a:endParaRPr>
          </a:p>
          <a:p>
            <a:pPr indent="-339480" lvl="0" marL="339480" marR="0" rtl="0" algn="l">
              <a:lnSpc>
                <a:spcPct val="100000"/>
              </a:lnSpc>
              <a:spcBef>
                <a:spcPts val="400"/>
              </a:spcBef>
              <a:spcAft>
                <a:spcPts val="0"/>
              </a:spcAft>
              <a:buClr>
                <a:srgbClr val="000000"/>
              </a:buClr>
              <a:buSzPts val="1100"/>
              <a:buFont typeface="Arial"/>
              <a:buChar char="•"/>
            </a:pPr>
            <a:r>
              <a:rPr b="1" lang="pt-BR" sz="1100" strike="noStrike">
                <a:solidFill>
                  <a:srgbClr val="C5000B"/>
                </a:solidFill>
                <a:latin typeface="Arial"/>
                <a:ea typeface="Arial"/>
                <a:cs typeface="Arial"/>
                <a:sym typeface="Arial"/>
              </a:rPr>
              <a:t>Warning:  Make sure that the PA's module dissipates the heat from your box somewhere, if it is on for an extended period of time.</a:t>
            </a:r>
            <a:endParaRPr b="0" sz="1100" strike="noStrike">
              <a:solidFill>
                <a:srgbClr val="404040"/>
              </a:solidFill>
              <a:latin typeface="Arial"/>
              <a:ea typeface="Arial"/>
              <a:cs typeface="Arial"/>
              <a:sym typeface="Arial"/>
            </a:endParaRPr>
          </a:p>
        </p:txBody>
      </p:sp>
      <p:sp>
        <p:nvSpPr>
          <p:cNvPr id="156" name="Google Shape;156;p30"/>
          <p:cNvSpPr/>
          <p:nvPr/>
        </p:nvSpPr>
        <p:spPr>
          <a:xfrm>
            <a:off x="8280000" y="2340000"/>
            <a:ext cx="720000" cy="7200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pt-BR" sz="1000" strike="noStrike">
                <a:solidFill>
                  <a:srgbClr val="000000"/>
                </a:solidFill>
                <a:latin typeface="Arial"/>
                <a:ea typeface="Arial"/>
                <a:cs typeface="Arial"/>
                <a:sym typeface="Arial"/>
              </a:rPr>
              <a:t>RF</a:t>
            </a:r>
            <a:endParaRPr b="0" sz="1000" strike="noStrike">
              <a:solidFill>
                <a:srgbClr val="000000"/>
              </a:solidFill>
              <a:latin typeface="Arial"/>
              <a:ea typeface="Arial"/>
              <a:cs typeface="Arial"/>
              <a:sym typeface="Arial"/>
            </a:endParaRPr>
          </a:p>
          <a:p>
            <a:pPr indent="0" lvl="0" marL="0" marR="0" rtl="0" algn="ctr">
              <a:spcBef>
                <a:spcPts val="0"/>
              </a:spcBef>
              <a:spcAft>
                <a:spcPts val="0"/>
              </a:spcAft>
              <a:buNone/>
            </a:pPr>
            <a:r>
              <a:rPr b="0" lang="pt-BR" sz="1000" strike="noStrike">
                <a:solidFill>
                  <a:srgbClr val="000000"/>
                </a:solidFill>
                <a:latin typeface="Arial"/>
                <a:ea typeface="Arial"/>
                <a:cs typeface="Arial"/>
                <a:sym typeface="Arial"/>
              </a:rPr>
              <a:t>Generator</a:t>
            </a:r>
            <a:endParaRPr b="0" sz="1000" strike="noStrike">
              <a:solidFill>
                <a:srgbClr val="000000"/>
              </a:solidFill>
              <a:latin typeface="Arial"/>
              <a:ea typeface="Arial"/>
              <a:cs typeface="Arial"/>
              <a:sym typeface="Arial"/>
            </a:endParaRPr>
          </a:p>
        </p:txBody>
      </p:sp>
      <p:sp>
        <p:nvSpPr>
          <p:cNvPr id="157" name="Google Shape;157;p30"/>
          <p:cNvSpPr/>
          <p:nvPr/>
        </p:nvSpPr>
        <p:spPr>
          <a:xfrm>
            <a:off x="7380000" y="2520000"/>
            <a:ext cx="540000" cy="373320"/>
          </a:xfrm>
          <a:prstGeom prst="ellipse">
            <a:avLst/>
          </a:prstGeom>
          <a:solidFill>
            <a:srgbClr val="99CC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pt-BR" sz="800" strike="noStrike">
                <a:solidFill>
                  <a:srgbClr val="000000"/>
                </a:solidFill>
                <a:latin typeface="Arial"/>
                <a:ea typeface="Arial"/>
                <a:cs typeface="Arial"/>
                <a:sym typeface="Arial"/>
              </a:rPr>
              <a:t>Isolator</a:t>
            </a:r>
            <a:endParaRPr b="0" sz="800" strike="noStrike">
              <a:solidFill>
                <a:srgbClr val="000000"/>
              </a:solidFill>
              <a:latin typeface="Arial"/>
              <a:ea typeface="Arial"/>
              <a:cs typeface="Arial"/>
              <a:sym typeface="Arial"/>
            </a:endParaRPr>
          </a:p>
        </p:txBody>
      </p:sp>
      <p:cxnSp>
        <p:nvCxnSpPr>
          <p:cNvPr id="158" name="Google Shape;158;p30"/>
          <p:cNvCxnSpPr>
            <a:stCxn id="157" idx="6"/>
            <a:endCxn id="156" idx="1"/>
          </p:cNvCxnSpPr>
          <p:nvPr/>
        </p:nvCxnSpPr>
        <p:spPr>
          <a:xfrm flipH="1" rot="10800000">
            <a:off x="7920000" y="2700060"/>
            <a:ext cx="360000" cy="6600"/>
          </a:xfrm>
          <a:prstGeom prst="straightConnector1">
            <a:avLst/>
          </a:prstGeom>
          <a:noFill/>
          <a:ln cap="flat" cmpd="sng" w="36000">
            <a:solidFill>
              <a:srgbClr val="000000"/>
            </a:solidFill>
            <a:prstDash val="solid"/>
            <a:round/>
            <a:headEnd len="sm" w="sm" type="none"/>
            <a:tailEnd len="sm" w="sm" type="none"/>
          </a:ln>
        </p:spPr>
      </p:cxnSp>
      <p:sp>
        <p:nvSpPr>
          <p:cNvPr id="159" name="Google Shape;159;p30"/>
          <p:cNvSpPr/>
          <p:nvPr/>
        </p:nvSpPr>
        <p:spPr>
          <a:xfrm>
            <a:off x="1316520" y="3628440"/>
            <a:ext cx="663480" cy="33156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pt-BR" sz="900" strike="noStrike">
                <a:solidFill>
                  <a:srgbClr val="000000"/>
                </a:solidFill>
                <a:latin typeface="Arial"/>
                <a:ea typeface="Arial"/>
                <a:cs typeface="Arial"/>
                <a:sym typeface="Arial"/>
              </a:rPr>
              <a:t>40 dB </a:t>
            </a:r>
            <a:endParaRPr b="0" sz="900" strike="noStrike">
              <a:solidFill>
                <a:srgbClr val="000000"/>
              </a:solidFill>
              <a:latin typeface="Arial"/>
              <a:ea typeface="Arial"/>
              <a:cs typeface="Arial"/>
              <a:sym typeface="Arial"/>
            </a:endParaRPr>
          </a:p>
          <a:p>
            <a:pPr indent="0" lvl="0" marL="0" marR="0" rtl="0" algn="ctr">
              <a:spcBef>
                <a:spcPts val="0"/>
              </a:spcBef>
              <a:spcAft>
                <a:spcPts val="0"/>
              </a:spcAft>
              <a:buNone/>
            </a:pPr>
            <a:r>
              <a:rPr b="0" lang="pt-BR" sz="900" strike="noStrike">
                <a:solidFill>
                  <a:srgbClr val="000000"/>
                </a:solidFill>
                <a:latin typeface="Arial"/>
                <a:ea typeface="Arial"/>
                <a:cs typeface="Arial"/>
                <a:sym typeface="Arial"/>
              </a:rPr>
              <a:t>attenuator</a:t>
            </a:r>
            <a:endParaRPr b="0" sz="900" strike="noStrike">
              <a:solidFill>
                <a:srgbClr val="000000"/>
              </a:solidFill>
              <a:latin typeface="Arial"/>
              <a:ea typeface="Arial"/>
              <a:cs typeface="Arial"/>
              <a:sym typeface="Arial"/>
            </a:endParaRPr>
          </a:p>
        </p:txBody>
      </p:sp>
      <p:cxnSp>
        <p:nvCxnSpPr>
          <p:cNvPr id="160" name="Google Shape;160;p30"/>
          <p:cNvCxnSpPr>
            <a:endCxn id="159" idx="3"/>
          </p:cNvCxnSpPr>
          <p:nvPr/>
        </p:nvCxnSpPr>
        <p:spPr>
          <a:xfrm flipH="1">
            <a:off x="1980000" y="3792420"/>
            <a:ext cx="714600" cy="1800"/>
          </a:xfrm>
          <a:prstGeom prst="straightConnector1">
            <a:avLst/>
          </a:prstGeom>
          <a:noFill/>
          <a:ln cap="flat" cmpd="sng" w="36000">
            <a:solidFill>
              <a:srgbClr val="000000"/>
            </a:solidFill>
            <a:prstDash val="solid"/>
            <a:round/>
            <a:headEnd len="sm" w="sm" type="none"/>
            <a:tailEnd len="sm" w="sm" type="none"/>
          </a:ln>
        </p:spPr>
      </p:cxnSp>
      <p:sp>
        <p:nvSpPr>
          <p:cNvPr id="161" name="Google Shape;161;p30"/>
          <p:cNvSpPr/>
          <p:nvPr/>
        </p:nvSpPr>
        <p:spPr>
          <a:xfrm>
            <a:off x="487800" y="2634480"/>
            <a:ext cx="663840" cy="4968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pt-BR" sz="900" strike="noStrike">
                <a:solidFill>
                  <a:srgbClr val="000000"/>
                </a:solidFill>
                <a:latin typeface="Arial"/>
                <a:ea typeface="Arial"/>
                <a:cs typeface="Arial"/>
                <a:sym typeface="Arial"/>
              </a:rPr>
              <a:t>Spectrum</a:t>
            </a:r>
            <a:endParaRPr b="0" sz="900" strike="noStrike">
              <a:solidFill>
                <a:srgbClr val="000000"/>
              </a:solidFill>
              <a:latin typeface="Arial"/>
              <a:ea typeface="Arial"/>
              <a:cs typeface="Arial"/>
              <a:sym typeface="Arial"/>
            </a:endParaRPr>
          </a:p>
          <a:p>
            <a:pPr indent="0" lvl="0" marL="0" marR="0" rtl="0" algn="ctr">
              <a:spcBef>
                <a:spcPts val="0"/>
              </a:spcBef>
              <a:spcAft>
                <a:spcPts val="0"/>
              </a:spcAft>
              <a:buNone/>
            </a:pPr>
            <a:r>
              <a:rPr b="0" lang="pt-BR" sz="900" strike="noStrike">
                <a:solidFill>
                  <a:srgbClr val="000000"/>
                </a:solidFill>
                <a:latin typeface="Arial"/>
                <a:ea typeface="Arial"/>
                <a:cs typeface="Arial"/>
                <a:sym typeface="Arial"/>
              </a:rPr>
              <a:t>Analyzer</a:t>
            </a:r>
            <a:endParaRPr b="0" sz="900" strike="noStrike">
              <a:solidFill>
                <a:srgbClr val="000000"/>
              </a:solidFill>
              <a:latin typeface="Arial"/>
              <a:ea typeface="Arial"/>
              <a:cs typeface="Arial"/>
              <a:sym typeface="Arial"/>
            </a:endParaRPr>
          </a:p>
        </p:txBody>
      </p:sp>
      <p:cxnSp>
        <p:nvCxnSpPr>
          <p:cNvPr id="162" name="Google Shape;162;p30"/>
          <p:cNvCxnSpPr>
            <a:stCxn id="159" idx="1"/>
            <a:endCxn id="161" idx="2"/>
          </p:cNvCxnSpPr>
          <p:nvPr/>
        </p:nvCxnSpPr>
        <p:spPr>
          <a:xfrm rot="10800000">
            <a:off x="819720" y="3131220"/>
            <a:ext cx="496800" cy="663000"/>
          </a:xfrm>
          <a:prstGeom prst="bentConnector3">
            <a:avLst>
              <a:gd fmla="val 50000" name="adj1"/>
            </a:avLst>
          </a:prstGeom>
          <a:noFill/>
          <a:ln cap="flat" cmpd="sng" w="36000">
            <a:solidFill>
              <a:srgbClr val="000000"/>
            </a:solidFill>
            <a:prstDash val="solid"/>
            <a:round/>
            <a:headEnd len="sm" w="sm" type="none"/>
            <a:tailEnd len="sm" w="sm" type="none"/>
          </a:ln>
        </p:spPr>
      </p:cxnSp>
      <p:sp>
        <p:nvSpPr>
          <p:cNvPr id="163" name="Google Shape;163;p30"/>
          <p:cNvSpPr/>
          <p:nvPr/>
        </p:nvSpPr>
        <p:spPr>
          <a:xfrm>
            <a:off x="5982840" y="4680000"/>
            <a:ext cx="497160" cy="56412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pt-BR" sz="900" strike="noStrike">
                <a:solidFill>
                  <a:srgbClr val="000000"/>
                </a:solidFill>
                <a:latin typeface="Arial"/>
                <a:ea typeface="Arial"/>
                <a:cs typeface="Arial"/>
                <a:sym typeface="Arial"/>
              </a:rPr>
              <a:t>Power</a:t>
            </a:r>
            <a:endParaRPr b="0" sz="900" strike="noStrike">
              <a:solidFill>
                <a:srgbClr val="000000"/>
              </a:solidFill>
              <a:latin typeface="Arial"/>
              <a:ea typeface="Arial"/>
              <a:cs typeface="Arial"/>
              <a:sym typeface="Arial"/>
            </a:endParaRPr>
          </a:p>
          <a:p>
            <a:pPr indent="0" lvl="0" marL="0" marR="0" rtl="0" algn="ctr">
              <a:spcBef>
                <a:spcPts val="0"/>
              </a:spcBef>
              <a:spcAft>
                <a:spcPts val="0"/>
              </a:spcAft>
              <a:buNone/>
            </a:pPr>
            <a:r>
              <a:rPr b="0" lang="pt-BR" sz="900" strike="noStrike">
                <a:solidFill>
                  <a:srgbClr val="000000"/>
                </a:solidFill>
                <a:latin typeface="Arial"/>
                <a:ea typeface="Arial"/>
                <a:cs typeface="Arial"/>
                <a:sym typeface="Arial"/>
              </a:rPr>
              <a:t>Supply</a:t>
            </a:r>
            <a:endParaRPr b="0" sz="900" strike="noStrike">
              <a:solidFill>
                <a:srgbClr val="000000"/>
              </a:solidFill>
              <a:latin typeface="Arial"/>
              <a:ea typeface="Arial"/>
              <a:cs typeface="Arial"/>
              <a:sym typeface="Arial"/>
            </a:endParaRPr>
          </a:p>
          <a:p>
            <a:pPr indent="0" lvl="0" marL="0" marR="0" rtl="0" algn="ctr">
              <a:spcBef>
                <a:spcPts val="0"/>
              </a:spcBef>
              <a:spcAft>
                <a:spcPts val="0"/>
              </a:spcAft>
              <a:buNone/>
            </a:pPr>
            <a:r>
              <a:rPr b="0" lang="pt-BR" sz="900" strike="noStrike">
                <a:solidFill>
                  <a:srgbClr val="000000"/>
                </a:solidFill>
                <a:latin typeface="Arial"/>
                <a:ea typeface="Arial"/>
                <a:cs typeface="Arial"/>
                <a:sym typeface="Arial"/>
              </a:rPr>
              <a:t>45Vds</a:t>
            </a:r>
            <a:endParaRPr b="0" sz="900" strike="noStrike">
              <a:solidFill>
                <a:srgbClr val="000000"/>
              </a:solidFill>
              <a:latin typeface="Arial"/>
              <a:ea typeface="Arial"/>
              <a:cs typeface="Arial"/>
              <a:sym typeface="Arial"/>
            </a:endParaRPr>
          </a:p>
        </p:txBody>
      </p:sp>
      <p:cxnSp>
        <p:nvCxnSpPr>
          <p:cNvPr id="164" name="Google Shape;164;p30"/>
          <p:cNvCxnSpPr/>
          <p:nvPr/>
        </p:nvCxnSpPr>
        <p:spPr>
          <a:xfrm flipH="1" rot="5400000">
            <a:off x="6091260" y="4471260"/>
            <a:ext cx="391200" cy="27000"/>
          </a:xfrm>
          <a:prstGeom prst="bentConnector3">
            <a:avLst>
              <a:gd fmla="val 50000" name="adj1"/>
            </a:avLst>
          </a:prstGeom>
          <a:noFill/>
          <a:ln cap="flat" cmpd="sng" w="36000">
            <a:solidFill>
              <a:srgbClr val="000000"/>
            </a:solidFill>
            <a:prstDash val="solid"/>
            <a:round/>
            <a:headEnd len="sm" w="sm" type="none"/>
            <a:tailEnd len="med" w="med" type="triangle"/>
          </a:ln>
        </p:spPr>
      </p:cxnSp>
      <p:sp>
        <p:nvSpPr>
          <p:cNvPr id="165" name="Google Shape;165;p30"/>
          <p:cNvSpPr/>
          <p:nvPr/>
        </p:nvSpPr>
        <p:spPr>
          <a:xfrm>
            <a:off x="4363200" y="4680000"/>
            <a:ext cx="676800" cy="5400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pt-BR" sz="800" strike="noStrike">
                <a:solidFill>
                  <a:srgbClr val="000000"/>
                </a:solidFill>
                <a:latin typeface="Arial"/>
                <a:ea typeface="Arial"/>
                <a:cs typeface="Arial"/>
                <a:sym typeface="Arial"/>
              </a:rPr>
              <a:t>Power </a:t>
            </a:r>
            <a:endParaRPr b="0" sz="800" strike="noStrike">
              <a:solidFill>
                <a:srgbClr val="000000"/>
              </a:solidFill>
              <a:latin typeface="Arial"/>
              <a:ea typeface="Arial"/>
              <a:cs typeface="Arial"/>
              <a:sym typeface="Arial"/>
            </a:endParaRPr>
          </a:p>
          <a:p>
            <a:pPr indent="0" lvl="0" marL="0" marR="0" rtl="0" algn="ctr">
              <a:spcBef>
                <a:spcPts val="0"/>
              </a:spcBef>
              <a:spcAft>
                <a:spcPts val="0"/>
              </a:spcAft>
              <a:buNone/>
            </a:pPr>
            <a:r>
              <a:rPr b="0" lang="pt-BR" sz="800" strike="noStrike">
                <a:solidFill>
                  <a:srgbClr val="000000"/>
                </a:solidFill>
                <a:latin typeface="Arial"/>
                <a:ea typeface="Arial"/>
                <a:cs typeface="Arial"/>
                <a:sym typeface="Arial"/>
              </a:rPr>
              <a:t>supply</a:t>
            </a:r>
            <a:endParaRPr b="0" sz="800" strike="noStrike">
              <a:solidFill>
                <a:srgbClr val="000000"/>
              </a:solidFill>
              <a:latin typeface="Arial"/>
              <a:ea typeface="Arial"/>
              <a:cs typeface="Arial"/>
              <a:sym typeface="Arial"/>
            </a:endParaRPr>
          </a:p>
          <a:p>
            <a:pPr indent="0" lvl="0" marL="0" marR="0" rtl="0" algn="ctr">
              <a:spcBef>
                <a:spcPts val="0"/>
              </a:spcBef>
              <a:spcAft>
                <a:spcPts val="0"/>
              </a:spcAft>
              <a:buNone/>
            </a:pPr>
            <a:r>
              <a:rPr b="0" lang="pt-BR" sz="800" strike="noStrike">
                <a:solidFill>
                  <a:srgbClr val="000000"/>
                </a:solidFill>
                <a:latin typeface="Arial"/>
                <a:ea typeface="Arial"/>
                <a:cs typeface="Arial"/>
                <a:sym typeface="Arial"/>
              </a:rPr>
              <a:t>Vgs Main</a:t>
            </a:r>
            <a:endParaRPr b="0" sz="800" strike="noStrike">
              <a:solidFill>
                <a:srgbClr val="000000"/>
              </a:solidFill>
              <a:latin typeface="Arial"/>
              <a:ea typeface="Arial"/>
              <a:cs typeface="Arial"/>
              <a:sym typeface="Arial"/>
            </a:endParaRPr>
          </a:p>
          <a:p>
            <a:pPr indent="0" lvl="0" marL="0" marR="0" rtl="0" algn="ctr">
              <a:spcBef>
                <a:spcPts val="0"/>
              </a:spcBef>
              <a:spcAft>
                <a:spcPts val="0"/>
              </a:spcAft>
              <a:buNone/>
            </a:pPr>
            <a:r>
              <a:rPr b="0" lang="pt-BR" sz="800" strike="noStrike">
                <a:solidFill>
                  <a:srgbClr val="000000"/>
                </a:solidFill>
                <a:latin typeface="Arial"/>
                <a:ea typeface="Arial"/>
                <a:cs typeface="Arial"/>
                <a:sym typeface="Arial"/>
              </a:rPr>
              <a:t>Vgs Peak</a:t>
            </a:r>
            <a:endParaRPr b="0" sz="800" strike="noStrike">
              <a:solidFill>
                <a:srgbClr val="000000"/>
              </a:solidFill>
              <a:latin typeface="Arial"/>
              <a:ea typeface="Arial"/>
              <a:cs typeface="Arial"/>
              <a:sym typeface="Arial"/>
            </a:endParaRPr>
          </a:p>
        </p:txBody>
      </p:sp>
      <p:cxnSp>
        <p:nvCxnSpPr>
          <p:cNvPr id="166" name="Google Shape;166;p30"/>
          <p:cNvCxnSpPr/>
          <p:nvPr/>
        </p:nvCxnSpPr>
        <p:spPr>
          <a:xfrm flipH="1" rot="10800000">
            <a:off x="4680000" y="4341960"/>
            <a:ext cx="1440" cy="338040"/>
          </a:xfrm>
          <a:prstGeom prst="straightConnector1">
            <a:avLst/>
          </a:prstGeom>
          <a:noFill/>
          <a:ln cap="flat" cmpd="sng" w="36000">
            <a:solidFill>
              <a:srgbClr val="000000"/>
            </a:solidFill>
            <a:prstDash val="solid"/>
            <a:round/>
            <a:headEnd len="sm" w="sm" type="none"/>
            <a:tailEnd len="med" w="med" type="triangle"/>
          </a:ln>
        </p:spPr>
      </p:cxnSp>
      <p:pic>
        <p:nvPicPr>
          <p:cNvPr id="167" name="Google Shape;167;p30"/>
          <p:cNvPicPr preferRelativeResize="0"/>
          <p:nvPr/>
        </p:nvPicPr>
        <p:blipFill rotWithShape="1">
          <a:blip r:embed="rId3">
            <a:alphaModFix/>
          </a:blip>
          <a:srcRect b="0" l="0" r="0" t="0"/>
          <a:stretch/>
        </p:blipFill>
        <p:spPr>
          <a:xfrm>
            <a:off x="2700000" y="1632600"/>
            <a:ext cx="4380840" cy="2687400"/>
          </a:xfrm>
          <a:prstGeom prst="rect">
            <a:avLst/>
          </a:prstGeom>
          <a:noFill/>
          <a:ln>
            <a:noFill/>
          </a:ln>
        </p:spPr>
      </p:pic>
      <p:cxnSp>
        <p:nvCxnSpPr>
          <p:cNvPr id="168" name="Google Shape;168;p30"/>
          <p:cNvCxnSpPr/>
          <p:nvPr/>
        </p:nvCxnSpPr>
        <p:spPr>
          <a:xfrm>
            <a:off x="7020000" y="2700000"/>
            <a:ext cx="360000" cy="0"/>
          </a:xfrm>
          <a:prstGeom prst="straightConnector1">
            <a:avLst/>
          </a:prstGeom>
          <a:noFill/>
          <a:ln cap="flat" cmpd="sng" w="36000">
            <a:solidFill>
              <a:srgbClr val="000000"/>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nvSpPr>
        <p:spPr>
          <a:xfrm>
            <a:off x="360360" y="534600"/>
            <a:ext cx="8229600" cy="7257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pt-BR" sz="2800" strike="noStrike">
                <a:solidFill>
                  <a:srgbClr val="0077A9"/>
                </a:solidFill>
                <a:latin typeface="Arial"/>
                <a:ea typeface="Arial"/>
                <a:cs typeface="Arial"/>
                <a:sym typeface="Arial"/>
              </a:rPr>
              <a:t> Tuning default</a:t>
            </a:r>
            <a:endParaRPr b="1" sz="2800" strike="noStrike">
              <a:solidFill>
                <a:srgbClr val="0077A9"/>
              </a:solidFill>
              <a:latin typeface="Arial"/>
              <a:ea typeface="Arial"/>
              <a:cs typeface="Arial"/>
              <a:sym typeface="Arial"/>
            </a:endParaRPr>
          </a:p>
        </p:txBody>
      </p:sp>
      <p:sp>
        <p:nvSpPr>
          <p:cNvPr id="175" name="Google Shape;175;p31"/>
          <p:cNvSpPr txBox="1"/>
          <p:nvPr/>
        </p:nvSpPr>
        <p:spPr>
          <a:xfrm>
            <a:off x="900000" y="5400000"/>
            <a:ext cx="2700000" cy="4334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1"/>
          <p:cNvSpPr txBox="1"/>
          <p:nvPr/>
        </p:nvSpPr>
        <p:spPr>
          <a:xfrm>
            <a:off x="360000" y="1168560"/>
            <a:ext cx="8280000" cy="1967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br>
              <a:rPr lang="pt-BR" sz="1800"/>
            </a:br>
            <a:r>
              <a:rPr b="1" lang="pt-BR" sz="1100" strike="noStrike">
                <a:solidFill>
                  <a:srgbClr val="1C1C1C"/>
                </a:solidFill>
                <a:latin typeface="Arial"/>
                <a:ea typeface="Arial"/>
                <a:cs typeface="Arial"/>
                <a:sym typeface="Arial"/>
              </a:rPr>
              <a:t>Default assembled capacitors:</a:t>
            </a:r>
            <a:br>
              <a:rPr lang="pt-BR" sz="1800"/>
            </a:br>
            <a:br>
              <a:rPr lang="pt-BR" sz="1800"/>
            </a:br>
            <a:r>
              <a:rPr b="1" lang="pt-BR" sz="1100" strike="noStrike">
                <a:solidFill>
                  <a:srgbClr val="1C1C1C"/>
                </a:solidFill>
                <a:latin typeface="Arial"/>
                <a:ea typeface="Arial"/>
                <a:cs typeface="Arial"/>
                <a:sym typeface="Arial"/>
              </a:rPr>
              <a:t>47pF at main transistor output, 56pF at peak transistor output;</a:t>
            </a:r>
            <a:br>
              <a:rPr lang="pt-BR" sz="1800"/>
            </a:br>
            <a:r>
              <a:rPr b="1" lang="pt-BR" sz="1100" strike="noStrike">
                <a:solidFill>
                  <a:srgbClr val="1C1C1C"/>
                </a:solidFill>
                <a:latin typeface="Arial"/>
                <a:ea typeface="Arial"/>
                <a:cs typeface="Arial"/>
                <a:sym typeface="Arial"/>
              </a:rPr>
              <a:t>33 pF at peak and main transistors input;</a:t>
            </a:r>
            <a:br>
              <a:rPr lang="pt-BR" sz="1800"/>
            </a:br>
            <a:br>
              <a:rPr lang="pt-BR" sz="1800"/>
            </a:br>
            <a:r>
              <a:rPr b="1" lang="pt-BR" sz="1100" strike="noStrike">
                <a:solidFill>
                  <a:srgbClr val="1C1C1C"/>
                </a:solidFill>
                <a:latin typeface="Arial"/>
                <a:ea typeface="Arial"/>
                <a:cs typeface="Arial"/>
                <a:sym typeface="Arial"/>
              </a:rPr>
              <a:t>In the drawing below (PCB), the rectangles (yellow, green and blue) represent the area where the capacitors are to be tuned in each Band (A or B). The blue arrow shows the capacitor displacement of 33 pf to increase the power of the PA in band "A".</a:t>
            </a:r>
            <a:br>
              <a:rPr lang="pt-BR" sz="1800"/>
            </a:br>
            <a:endParaRPr b="1" sz="1100" strike="noStrike">
              <a:solidFill>
                <a:srgbClr val="0077A9"/>
              </a:solidFill>
              <a:latin typeface="Arial"/>
              <a:ea typeface="Arial"/>
              <a:cs typeface="Arial"/>
              <a:sym typeface="Arial"/>
            </a:endParaRPr>
          </a:p>
        </p:txBody>
      </p:sp>
      <p:pic>
        <p:nvPicPr>
          <p:cNvPr id="177" name="Google Shape;177;p31"/>
          <p:cNvPicPr preferRelativeResize="0"/>
          <p:nvPr/>
        </p:nvPicPr>
        <p:blipFill rotWithShape="1">
          <a:blip r:embed="rId3">
            <a:alphaModFix/>
          </a:blip>
          <a:srcRect b="0" l="0" r="0" t="0"/>
          <a:stretch/>
        </p:blipFill>
        <p:spPr>
          <a:xfrm>
            <a:off x="1152000" y="3135950"/>
            <a:ext cx="6839999" cy="37360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nvSpPr>
        <p:spPr>
          <a:xfrm>
            <a:off x="410400" y="720000"/>
            <a:ext cx="8229600" cy="4269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pt-BR" sz="2800" strike="noStrike">
                <a:solidFill>
                  <a:srgbClr val="0077A9"/>
                </a:solidFill>
                <a:latin typeface="Arial"/>
                <a:ea typeface="Arial"/>
                <a:cs typeface="Arial"/>
                <a:sym typeface="Arial"/>
              </a:rPr>
              <a:t> Tuning steps</a:t>
            </a:r>
            <a:endParaRPr b="1" sz="2800" strike="noStrike">
              <a:solidFill>
                <a:srgbClr val="0077A9"/>
              </a:solidFill>
              <a:latin typeface="Arial"/>
              <a:ea typeface="Arial"/>
              <a:cs typeface="Arial"/>
              <a:sym typeface="Arial"/>
            </a:endParaRPr>
          </a:p>
        </p:txBody>
      </p:sp>
      <p:sp>
        <p:nvSpPr>
          <p:cNvPr id="184" name="Google Shape;184;p32"/>
          <p:cNvSpPr txBox="1"/>
          <p:nvPr/>
        </p:nvSpPr>
        <p:spPr>
          <a:xfrm>
            <a:off x="540000" y="540000"/>
            <a:ext cx="8280000" cy="5959800"/>
          </a:xfrm>
          <a:prstGeom prst="rect">
            <a:avLst/>
          </a:prstGeom>
          <a:noFill/>
          <a:ln>
            <a:noFill/>
          </a:ln>
        </p:spPr>
        <p:txBody>
          <a:bodyPr anchorCtr="0" anchor="t" bIns="0" lIns="0" spcFirstLastPara="1" rIns="0" wrap="square" tIns="0">
            <a:noAutofit/>
          </a:bodyPr>
          <a:lstStyle/>
          <a:p>
            <a:pPr indent="-187080" lvl="0" marL="339480" marR="0" rtl="0" algn="l">
              <a:lnSpc>
                <a:spcPct val="100000"/>
              </a:lnSpc>
              <a:spcBef>
                <a:spcPts val="0"/>
              </a:spcBef>
              <a:spcAft>
                <a:spcPts val="0"/>
              </a:spcAft>
              <a:buClr>
                <a:srgbClr val="000000"/>
              </a:buClr>
              <a:buSzPts val="2400"/>
              <a:buFont typeface="Arial"/>
              <a:buNone/>
            </a:pPr>
            <a:r>
              <a:t/>
            </a:r>
            <a:endParaRPr b="0" sz="2400" strike="noStrike">
              <a:solidFill>
                <a:srgbClr val="404040"/>
              </a:solidFill>
              <a:latin typeface="Arial"/>
              <a:ea typeface="Arial"/>
              <a:cs typeface="Arial"/>
              <a:sym typeface="Arial"/>
            </a:endParaRPr>
          </a:p>
          <a:p>
            <a:pPr indent="-187080" lvl="0" marL="339480" marR="0" rtl="0" algn="l">
              <a:lnSpc>
                <a:spcPct val="100000"/>
              </a:lnSpc>
              <a:spcBef>
                <a:spcPts val="799"/>
              </a:spcBef>
              <a:spcAft>
                <a:spcPts val="0"/>
              </a:spcAft>
              <a:buClr>
                <a:srgbClr val="000000"/>
              </a:buClr>
              <a:buSzPts val="2400"/>
              <a:buFont typeface="Arial"/>
              <a:buNone/>
            </a:pPr>
            <a:r>
              <a:t/>
            </a:r>
            <a:endParaRPr b="0" sz="2400" strike="noStrike">
              <a:solidFill>
                <a:srgbClr val="404040"/>
              </a:solidFill>
              <a:latin typeface="Arial"/>
              <a:ea typeface="Arial"/>
              <a:cs typeface="Arial"/>
              <a:sym typeface="Arial"/>
            </a:endParaRPr>
          </a:p>
          <a:p>
            <a:pPr indent="-187080" lvl="0" marL="339480" marR="0" rtl="0" algn="l">
              <a:lnSpc>
                <a:spcPct val="100000"/>
              </a:lnSpc>
              <a:spcBef>
                <a:spcPts val="799"/>
              </a:spcBef>
              <a:spcAft>
                <a:spcPts val="0"/>
              </a:spcAft>
              <a:buClr>
                <a:srgbClr val="000000"/>
              </a:buClr>
              <a:buSzPts val="2400"/>
              <a:buFont typeface="Arial"/>
              <a:buNone/>
            </a:pPr>
            <a:r>
              <a:t/>
            </a:r>
            <a:endParaRPr b="0" sz="2400" strike="noStrike">
              <a:solidFill>
                <a:srgbClr val="404040"/>
              </a:solidFill>
              <a:latin typeface="Arial"/>
              <a:ea typeface="Arial"/>
              <a:cs typeface="Arial"/>
              <a:sym typeface="Arial"/>
            </a:endParaRPr>
          </a:p>
          <a:p>
            <a:pPr indent="-187080" lvl="0" marL="339480" marR="0" rtl="0" algn="l">
              <a:lnSpc>
                <a:spcPct val="100000"/>
              </a:lnSpc>
              <a:spcBef>
                <a:spcPts val="799"/>
              </a:spcBef>
              <a:spcAft>
                <a:spcPts val="0"/>
              </a:spcAft>
              <a:buClr>
                <a:srgbClr val="000000"/>
              </a:buClr>
              <a:buSzPts val="2400"/>
              <a:buFont typeface="Arial"/>
              <a:buNone/>
            </a:pPr>
            <a:r>
              <a:t/>
            </a:r>
            <a:endParaRPr b="0" sz="2400" strike="noStrike">
              <a:solidFill>
                <a:srgbClr val="404040"/>
              </a:solidFill>
              <a:latin typeface="Arial"/>
              <a:ea typeface="Arial"/>
              <a:cs typeface="Arial"/>
              <a:sym typeface="Arial"/>
            </a:endParaRPr>
          </a:p>
          <a:p>
            <a:pPr indent="-187080" lvl="0" marL="339480" marR="0" rtl="0" algn="l">
              <a:lnSpc>
                <a:spcPct val="100000"/>
              </a:lnSpc>
              <a:spcBef>
                <a:spcPts val="799"/>
              </a:spcBef>
              <a:spcAft>
                <a:spcPts val="0"/>
              </a:spcAft>
              <a:buClr>
                <a:srgbClr val="000000"/>
              </a:buClr>
              <a:buSzPts val="2400"/>
              <a:buFont typeface="Arial"/>
              <a:buNone/>
            </a:pPr>
            <a:r>
              <a:t/>
            </a:r>
            <a:endParaRPr b="0" sz="2400" strike="noStrike">
              <a:solidFill>
                <a:srgbClr val="404040"/>
              </a:solidFill>
              <a:latin typeface="Arial"/>
              <a:ea typeface="Arial"/>
              <a:cs typeface="Arial"/>
              <a:sym typeface="Arial"/>
            </a:endParaRPr>
          </a:p>
          <a:p>
            <a:pPr indent="-339480" lvl="0" marL="339480" marR="0" rtl="0" algn="l">
              <a:lnSpc>
                <a:spcPct val="100000"/>
              </a:lnSpc>
              <a:spcBef>
                <a:spcPts val="799"/>
              </a:spcBef>
              <a:spcAft>
                <a:spcPts val="0"/>
              </a:spcAft>
              <a:buClr>
                <a:srgbClr val="000000"/>
              </a:buClr>
              <a:buSzPts val="1100"/>
              <a:buFont typeface="Arial"/>
              <a:buChar char="•"/>
            </a:pPr>
            <a:r>
              <a:rPr b="1" lang="pt-BR" sz="1100" strike="noStrike">
                <a:solidFill>
                  <a:srgbClr val="000000"/>
                </a:solidFill>
                <a:latin typeface="Arial"/>
                <a:ea typeface="Arial"/>
                <a:cs typeface="Arial"/>
                <a:sym typeface="Arial"/>
              </a:rPr>
              <a:t>Turn on the Vds power supply; → Agilent E3634A.</a:t>
            </a:r>
            <a:endParaRPr b="0" sz="1100" strike="noStrike">
              <a:solidFill>
                <a:srgbClr val="404040"/>
              </a:solidFill>
              <a:latin typeface="Arial"/>
              <a:ea typeface="Arial"/>
              <a:cs typeface="Arial"/>
              <a:sym typeface="Arial"/>
            </a:endParaRPr>
          </a:p>
          <a:p>
            <a:pPr indent="-339480" lvl="0" marL="339480" marR="0" rtl="0" algn="l">
              <a:lnSpc>
                <a:spcPct val="100000"/>
              </a:lnSpc>
              <a:spcBef>
                <a:spcPts val="799"/>
              </a:spcBef>
              <a:spcAft>
                <a:spcPts val="0"/>
              </a:spcAft>
              <a:buClr>
                <a:srgbClr val="000000"/>
              </a:buClr>
              <a:buSzPts val="1100"/>
              <a:buFont typeface="Arial"/>
              <a:buChar char="•"/>
            </a:pPr>
            <a:r>
              <a:rPr b="1" lang="pt-BR" sz="1100" strike="noStrike">
                <a:solidFill>
                  <a:srgbClr val="000000"/>
                </a:solidFill>
                <a:latin typeface="Arial"/>
                <a:ea typeface="Arial"/>
                <a:cs typeface="Arial"/>
                <a:sym typeface="Arial"/>
              </a:rPr>
              <a:t>Turn on the Vgs main and peak power supplies (Increase Vgs main up to reach Ids main 700mA); → Agilent E3648A.</a:t>
            </a:r>
            <a:endParaRPr b="0" sz="1100" strike="noStrike">
              <a:solidFill>
                <a:srgbClr val="404040"/>
              </a:solidFill>
              <a:latin typeface="Arial"/>
              <a:ea typeface="Arial"/>
              <a:cs typeface="Arial"/>
              <a:sym typeface="Arial"/>
            </a:endParaRPr>
          </a:p>
          <a:p>
            <a:pPr indent="-339480" lvl="0" marL="339480" marR="0" rtl="0" algn="l">
              <a:lnSpc>
                <a:spcPct val="100000"/>
              </a:lnSpc>
              <a:spcBef>
                <a:spcPts val="799"/>
              </a:spcBef>
              <a:spcAft>
                <a:spcPts val="0"/>
              </a:spcAft>
              <a:buClr>
                <a:srgbClr val="000000"/>
              </a:buClr>
              <a:buSzPts val="1100"/>
              <a:buFont typeface="Arial"/>
              <a:buChar char="•"/>
            </a:pPr>
            <a:r>
              <a:rPr b="1" lang="pt-BR" sz="1100" strike="noStrike">
                <a:solidFill>
                  <a:srgbClr val="000000"/>
                </a:solidFill>
                <a:latin typeface="Arial"/>
                <a:ea typeface="Arial"/>
                <a:cs typeface="Arial"/>
                <a:sym typeface="Arial"/>
              </a:rPr>
              <a:t>Turn on the input RF signal  (Test signal E-TM 1.1); →  Use the URF's amplifier (25dBm up to 28dBm @ “&gt;50dBc").</a:t>
            </a:r>
            <a:endParaRPr b="0" sz="1100" strike="noStrike">
              <a:solidFill>
                <a:srgbClr val="404040"/>
              </a:solidFill>
              <a:latin typeface="Arial"/>
              <a:ea typeface="Arial"/>
              <a:cs typeface="Arial"/>
              <a:sym typeface="Arial"/>
            </a:endParaRPr>
          </a:p>
          <a:p>
            <a:pPr indent="-339480" lvl="0" marL="339480" marR="0" rtl="0" algn="l">
              <a:lnSpc>
                <a:spcPct val="100000"/>
              </a:lnSpc>
              <a:spcBef>
                <a:spcPts val="799"/>
              </a:spcBef>
              <a:spcAft>
                <a:spcPts val="0"/>
              </a:spcAft>
              <a:buClr>
                <a:srgbClr val="000000"/>
              </a:buClr>
              <a:buSzPts val="1100"/>
              <a:buFont typeface="Arial"/>
              <a:buChar char="•"/>
            </a:pPr>
            <a:r>
              <a:rPr b="1" lang="pt-BR" sz="1100" strike="noStrike">
                <a:solidFill>
                  <a:srgbClr val="000000"/>
                </a:solidFill>
                <a:latin typeface="Arial"/>
                <a:ea typeface="Arial"/>
                <a:cs typeface="Arial"/>
                <a:sym typeface="Arial"/>
              </a:rPr>
              <a:t> Measure the output power using a spectrum analyzer; → Keysight N9020A (MXA) Signal Analyzer (max. 45,5dBm).</a:t>
            </a:r>
            <a:endParaRPr b="0" sz="1100" strike="noStrike">
              <a:solidFill>
                <a:srgbClr val="404040"/>
              </a:solidFill>
              <a:latin typeface="Arial"/>
              <a:ea typeface="Arial"/>
              <a:cs typeface="Arial"/>
              <a:sym typeface="Arial"/>
            </a:endParaRPr>
          </a:p>
          <a:p>
            <a:pPr indent="-269630" lvl="0" marL="339480" marR="0" rtl="0" algn="l">
              <a:lnSpc>
                <a:spcPct val="100000"/>
              </a:lnSpc>
              <a:spcBef>
                <a:spcPts val="799"/>
              </a:spcBef>
              <a:spcAft>
                <a:spcPts val="0"/>
              </a:spcAft>
              <a:buClr>
                <a:srgbClr val="000000"/>
              </a:buClr>
              <a:buSzPts val="1100"/>
              <a:buFont typeface="Arial"/>
              <a:buNone/>
            </a:pPr>
            <a:r>
              <a:t/>
            </a:r>
            <a:endParaRPr b="0" sz="1100" strike="noStrike">
              <a:solidFill>
                <a:srgbClr val="404040"/>
              </a:solidFill>
              <a:latin typeface="Arial"/>
              <a:ea typeface="Arial"/>
              <a:cs typeface="Arial"/>
              <a:sym typeface="Arial"/>
            </a:endParaRPr>
          </a:p>
          <a:p>
            <a:pPr indent="-339480" lvl="0" marL="339480" marR="0" rtl="0" algn="l">
              <a:lnSpc>
                <a:spcPct val="100000"/>
              </a:lnSpc>
              <a:spcBef>
                <a:spcPts val="799"/>
              </a:spcBef>
              <a:spcAft>
                <a:spcPts val="0"/>
              </a:spcAft>
              <a:buClr>
                <a:srgbClr val="000000"/>
              </a:buClr>
              <a:buSzPts val="1100"/>
              <a:buFont typeface="Arial"/>
              <a:buChar char="•"/>
            </a:pPr>
            <a:r>
              <a:rPr b="1" lang="pt-BR" sz="1100" strike="noStrike">
                <a:solidFill>
                  <a:srgbClr val="C5000B"/>
                </a:solidFill>
                <a:latin typeface="Arial"/>
                <a:ea typeface="Arial"/>
                <a:cs typeface="Arial"/>
                <a:sym typeface="Arial"/>
              </a:rPr>
              <a:t>Important:</a:t>
            </a:r>
            <a:endParaRPr b="0" sz="1100" strike="noStrike">
              <a:solidFill>
                <a:srgbClr val="404040"/>
              </a:solidFill>
              <a:latin typeface="Arial"/>
              <a:ea typeface="Arial"/>
              <a:cs typeface="Arial"/>
              <a:sym typeface="Arial"/>
            </a:endParaRPr>
          </a:p>
          <a:p>
            <a:pPr indent="-269630" lvl="0" marL="339480" marR="0" rtl="0" algn="l">
              <a:lnSpc>
                <a:spcPct val="100000"/>
              </a:lnSpc>
              <a:spcBef>
                <a:spcPts val="799"/>
              </a:spcBef>
              <a:spcAft>
                <a:spcPts val="0"/>
              </a:spcAft>
              <a:buClr>
                <a:srgbClr val="000000"/>
              </a:buClr>
              <a:buSzPts val="1100"/>
              <a:buFont typeface="Arial"/>
              <a:buNone/>
            </a:pPr>
            <a:r>
              <a:t/>
            </a:r>
            <a:endParaRPr b="0" sz="1100" strike="noStrike">
              <a:solidFill>
                <a:srgbClr val="404040"/>
              </a:solidFill>
              <a:latin typeface="Arial"/>
              <a:ea typeface="Arial"/>
              <a:cs typeface="Arial"/>
              <a:sym typeface="Arial"/>
            </a:endParaRPr>
          </a:p>
          <a:p>
            <a:pPr indent="-339480" lvl="0" marL="339480" marR="0" rtl="0" algn="l">
              <a:lnSpc>
                <a:spcPct val="100000"/>
              </a:lnSpc>
              <a:spcBef>
                <a:spcPts val="799"/>
              </a:spcBef>
              <a:spcAft>
                <a:spcPts val="0"/>
              </a:spcAft>
              <a:buClr>
                <a:srgbClr val="000000"/>
              </a:buClr>
              <a:buSzPts val="1100"/>
              <a:buFont typeface="Arial"/>
              <a:buChar char="•"/>
            </a:pPr>
            <a:r>
              <a:rPr b="1" lang="pt-BR" sz="1100" strike="noStrike">
                <a:solidFill>
                  <a:srgbClr val="C5000B"/>
                </a:solidFill>
                <a:latin typeface="Arial"/>
                <a:ea typeface="Arial"/>
                <a:cs typeface="Arial"/>
                <a:sym typeface="Arial"/>
              </a:rPr>
              <a:t>1- Make sure that the URF's signal has ACLR better than 50dBc (25dBm up to 28dBm);</a:t>
            </a:r>
            <a:endParaRPr b="0" sz="1100" strike="noStrike">
              <a:solidFill>
                <a:srgbClr val="404040"/>
              </a:solidFill>
              <a:latin typeface="Arial"/>
              <a:ea typeface="Arial"/>
              <a:cs typeface="Arial"/>
              <a:sym typeface="Arial"/>
            </a:endParaRPr>
          </a:p>
          <a:p>
            <a:pPr indent="-339480" lvl="0" marL="339480" marR="0" rtl="0" algn="l">
              <a:lnSpc>
                <a:spcPct val="100000"/>
              </a:lnSpc>
              <a:spcBef>
                <a:spcPts val="799"/>
              </a:spcBef>
              <a:spcAft>
                <a:spcPts val="0"/>
              </a:spcAft>
              <a:buClr>
                <a:srgbClr val="000000"/>
              </a:buClr>
              <a:buSzPts val="1100"/>
              <a:buFont typeface="Arial"/>
              <a:buChar char="•"/>
            </a:pPr>
            <a:r>
              <a:rPr b="1" lang="pt-BR" sz="1100" strike="noStrike">
                <a:solidFill>
                  <a:srgbClr val="C5000B"/>
                </a:solidFill>
                <a:latin typeface="Arial"/>
                <a:ea typeface="Arial"/>
                <a:cs typeface="Arial"/>
                <a:sym typeface="Arial"/>
              </a:rPr>
              <a:t>2- Adjust the position of the capacitors within the rectangular areas (Green, Blue and Yellow), as shown in the figure of the previous slide, until the following measures are reached:</a:t>
            </a:r>
            <a:endParaRPr b="0" sz="1100" strike="noStrike">
              <a:solidFill>
                <a:srgbClr val="404040"/>
              </a:solidFill>
              <a:latin typeface="Arial"/>
              <a:ea typeface="Arial"/>
              <a:cs typeface="Arial"/>
              <a:sym typeface="Arial"/>
            </a:endParaRPr>
          </a:p>
          <a:p>
            <a:pPr indent="-269630" lvl="0" marL="339480" marR="0" rtl="0" algn="l">
              <a:lnSpc>
                <a:spcPct val="100000"/>
              </a:lnSpc>
              <a:spcBef>
                <a:spcPts val="799"/>
              </a:spcBef>
              <a:spcAft>
                <a:spcPts val="0"/>
              </a:spcAft>
              <a:buClr>
                <a:srgbClr val="000000"/>
              </a:buClr>
              <a:buSzPts val="1100"/>
              <a:buFont typeface="Arial"/>
              <a:buNone/>
            </a:pPr>
            <a:r>
              <a:t/>
            </a:r>
            <a:endParaRPr b="0" sz="1100" strike="noStrike">
              <a:solidFill>
                <a:srgbClr val="404040"/>
              </a:solidFill>
              <a:latin typeface="Arial"/>
              <a:ea typeface="Arial"/>
              <a:cs typeface="Arial"/>
              <a:sym typeface="Arial"/>
            </a:endParaRPr>
          </a:p>
          <a:p>
            <a:pPr indent="-339480" lvl="0" marL="339480" marR="0" rtl="0" algn="l">
              <a:lnSpc>
                <a:spcPct val="100000"/>
              </a:lnSpc>
              <a:spcBef>
                <a:spcPts val="799"/>
              </a:spcBef>
              <a:spcAft>
                <a:spcPts val="0"/>
              </a:spcAft>
              <a:buClr>
                <a:srgbClr val="000000"/>
              </a:buClr>
              <a:buSzPts val="1100"/>
              <a:buFont typeface="Arial"/>
              <a:buChar char="•"/>
            </a:pPr>
            <a:r>
              <a:rPr b="1" lang="pt-BR" sz="1100" strike="noStrike">
                <a:solidFill>
                  <a:srgbClr val="C5000B"/>
                </a:solidFill>
                <a:latin typeface="Arial"/>
                <a:ea typeface="Arial"/>
                <a:cs typeface="Arial"/>
                <a:sym typeface="Arial"/>
              </a:rPr>
              <a:t>→  ACLR better than 34dBc and Idc current (main current) below than 2.6A (adjust in 47pF) ;</a:t>
            </a:r>
            <a:endParaRPr b="0" sz="1100" strike="noStrike">
              <a:solidFill>
                <a:srgbClr val="404040"/>
              </a:solidFill>
              <a:latin typeface="Arial"/>
              <a:ea typeface="Arial"/>
              <a:cs typeface="Arial"/>
              <a:sym typeface="Arial"/>
            </a:endParaRPr>
          </a:p>
          <a:p>
            <a:pPr indent="-339480" lvl="0" marL="339480" marR="0" rtl="0" algn="l">
              <a:lnSpc>
                <a:spcPct val="100000"/>
              </a:lnSpc>
              <a:spcBef>
                <a:spcPts val="799"/>
              </a:spcBef>
              <a:spcAft>
                <a:spcPts val="0"/>
              </a:spcAft>
              <a:buClr>
                <a:srgbClr val="000000"/>
              </a:buClr>
              <a:buSzPts val="1100"/>
              <a:buFont typeface="Arial"/>
              <a:buChar char="•"/>
            </a:pPr>
            <a:r>
              <a:rPr b="1" lang="pt-BR" sz="1100" strike="noStrike">
                <a:solidFill>
                  <a:srgbClr val="C5000B"/>
                </a:solidFill>
                <a:latin typeface="Arial"/>
                <a:ea typeface="Arial"/>
                <a:cs typeface="Arial"/>
                <a:sym typeface="Arial"/>
              </a:rPr>
              <a:t>→  CCDF compression better than 9dB at 0.001% (adjust in 56pF );</a:t>
            </a:r>
            <a:endParaRPr b="0" sz="1100" strike="noStrike">
              <a:solidFill>
                <a:srgbClr val="404040"/>
              </a:solidFill>
              <a:latin typeface="Arial"/>
              <a:ea typeface="Arial"/>
              <a:cs typeface="Arial"/>
              <a:sym typeface="Arial"/>
            </a:endParaRPr>
          </a:p>
          <a:p>
            <a:pPr indent="-339480" lvl="0" marL="339480" marR="0" rtl="0" algn="l">
              <a:lnSpc>
                <a:spcPct val="100000"/>
              </a:lnSpc>
              <a:spcBef>
                <a:spcPts val="799"/>
              </a:spcBef>
              <a:spcAft>
                <a:spcPts val="0"/>
              </a:spcAft>
              <a:buClr>
                <a:srgbClr val="000000"/>
              </a:buClr>
              <a:buSzPts val="1100"/>
              <a:buFont typeface="Arial"/>
              <a:buChar char="•"/>
            </a:pPr>
            <a:r>
              <a:rPr b="1" lang="pt-BR" sz="1100" strike="noStrike">
                <a:solidFill>
                  <a:srgbClr val="C5000B"/>
                </a:solidFill>
                <a:latin typeface="Arial"/>
                <a:ea typeface="Arial"/>
                <a:cs typeface="Arial"/>
                <a:sym typeface="Arial"/>
              </a:rPr>
              <a:t>→  Maximum output power (+45.5 dBm) (adjust in 33pF);</a:t>
            </a:r>
            <a:endParaRPr b="0" sz="1100" strike="noStrike">
              <a:solidFill>
                <a:srgbClr val="404040"/>
              </a:solidFill>
              <a:latin typeface="Arial"/>
              <a:ea typeface="Arial"/>
              <a:cs typeface="Arial"/>
              <a:sym typeface="Arial"/>
            </a:endParaRPr>
          </a:p>
          <a:p>
            <a:pPr indent="-269630" lvl="0" marL="339480" marR="0" rtl="0" algn="l">
              <a:lnSpc>
                <a:spcPct val="100000"/>
              </a:lnSpc>
              <a:spcBef>
                <a:spcPts val="799"/>
              </a:spcBef>
              <a:spcAft>
                <a:spcPts val="0"/>
              </a:spcAft>
              <a:buClr>
                <a:srgbClr val="000000"/>
              </a:buClr>
              <a:buSzPts val="1100"/>
              <a:buFont typeface="Arial"/>
              <a:buNone/>
            </a:pPr>
            <a:r>
              <a:t/>
            </a:r>
            <a:endParaRPr b="0" sz="1100" strike="noStrike">
              <a:solidFill>
                <a:srgbClr val="404040"/>
              </a:solidFill>
              <a:latin typeface="Arial"/>
              <a:ea typeface="Arial"/>
              <a:cs typeface="Arial"/>
              <a:sym typeface="Arial"/>
            </a:endParaRPr>
          </a:p>
          <a:p>
            <a:pPr indent="-269630" lvl="0" marL="339480" marR="0" rtl="0" algn="l">
              <a:lnSpc>
                <a:spcPct val="100000"/>
              </a:lnSpc>
              <a:spcBef>
                <a:spcPts val="799"/>
              </a:spcBef>
              <a:spcAft>
                <a:spcPts val="0"/>
              </a:spcAft>
              <a:buClr>
                <a:srgbClr val="000000"/>
              </a:buClr>
              <a:buSzPts val="1100"/>
              <a:buFont typeface="Arial"/>
              <a:buNone/>
            </a:pPr>
            <a:r>
              <a:t/>
            </a:r>
            <a:endParaRPr b="0" sz="1100" strike="noStrike">
              <a:solidFill>
                <a:srgbClr val="404040"/>
              </a:solidFill>
              <a:latin typeface="Arial"/>
              <a:ea typeface="Arial"/>
              <a:cs typeface="Arial"/>
              <a:sym typeface="Arial"/>
            </a:endParaRPr>
          </a:p>
          <a:p>
            <a:pPr indent="-269630" lvl="0" marL="339480" marR="0" rtl="0" algn="l">
              <a:lnSpc>
                <a:spcPct val="100000"/>
              </a:lnSpc>
              <a:spcBef>
                <a:spcPts val="799"/>
              </a:spcBef>
              <a:spcAft>
                <a:spcPts val="0"/>
              </a:spcAft>
              <a:buClr>
                <a:srgbClr val="000000"/>
              </a:buClr>
              <a:buSzPts val="1100"/>
              <a:buFont typeface="Arial"/>
              <a:buNone/>
            </a:pPr>
            <a:r>
              <a:t/>
            </a:r>
            <a:endParaRPr b="0" sz="1100" strike="noStrike">
              <a:solidFill>
                <a:srgbClr val="40404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nvSpPr>
        <p:spPr>
          <a:xfrm>
            <a:off x="456840" y="674640"/>
            <a:ext cx="8226360" cy="581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2800" strike="noStrike">
                <a:solidFill>
                  <a:srgbClr val="0077A9"/>
                </a:solidFill>
                <a:latin typeface="Arial"/>
                <a:ea typeface="Arial"/>
                <a:cs typeface="Arial"/>
                <a:sym typeface="Arial"/>
              </a:rPr>
              <a:t>Failures</a:t>
            </a:r>
            <a:endParaRPr b="1" sz="2800" strike="noStrike">
              <a:solidFill>
                <a:srgbClr val="0077A9"/>
              </a:solidFill>
              <a:latin typeface="Arial"/>
              <a:ea typeface="Arial"/>
              <a:cs typeface="Arial"/>
              <a:sym typeface="Arial"/>
            </a:endParaRPr>
          </a:p>
        </p:txBody>
      </p:sp>
      <p:sp>
        <p:nvSpPr>
          <p:cNvPr id="190" name="Google Shape;190;p33"/>
          <p:cNvSpPr txBox="1"/>
          <p:nvPr/>
        </p:nvSpPr>
        <p:spPr>
          <a:xfrm>
            <a:off x="360000" y="1420560"/>
            <a:ext cx="8323200" cy="5180400"/>
          </a:xfrm>
          <a:prstGeom prst="rect">
            <a:avLst/>
          </a:prstGeom>
          <a:noFill/>
          <a:ln>
            <a:noFill/>
          </a:ln>
        </p:spPr>
        <p:txBody>
          <a:bodyPr anchorCtr="0" anchor="t" bIns="0" lIns="0" spcFirstLastPara="1" rIns="0" wrap="square" tIns="0">
            <a:noAutofit/>
          </a:bodyPr>
          <a:lstStyle/>
          <a:p>
            <a:pPr indent="-341280" lvl="0" marL="341280" marR="0" rtl="0" algn="l">
              <a:spcBef>
                <a:spcPts val="0"/>
              </a:spcBef>
              <a:spcAft>
                <a:spcPts val="0"/>
              </a:spcAft>
              <a:buClr>
                <a:srgbClr val="000000"/>
              </a:buClr>
              <a:buSzPts val="1100"/>
              <a:buFont typeface="Times New Roman"/>
              <a:buChar char="•"/>
            </a:pPr>
            <a:r>
              <a:rPr b="1" lang="pt-BR" sz="1100" strike="noStrike">
                <a:solidFill>
                  <a:srgbClr val="000000"/>
                </a:solidFill>
                <a:latin typeface="Arial"/>
                <a:ea typeface="Arial"/>
                <a:cs typeface="Arial"/>
                <a:sym typeface="Arial"/>
              </a:rPr>
              <a:t>After all the adjustments made, if there are ACLR, CCDF and / or Power Output faults, there will probably be problems with the active element mounted on the PA's circuit, that is:</a:t>
            </a:r>
            <a:endParaRPr b="0" sz="1100" strike="noStrike">
              <a:solidFill>
                <a:srgbClr val="404040"/>
              </a:solidFill>
              <a:latin typeface="Arial"/>
              <a:ea typeface="Arial"/>
              <a:cs typeface="Arial"/>
              <a:sym typeface="Arial"/>
            </a:endParaRPr>
          </a:p>
          <a:p>
            <a:pPr indent="-271430" lvl="0" marL="341280" marR="0" rtl="0" algn="l">
              <a:spcBef>
                <a:spcPts val="595"/>
              </a:spcBef>
              <a:spcAft>
                <a:spcPts val="0"/>
              </a:spcAft>
              <a:buClr>
                <a:srgbClr val="000000"/>
              </a:buClr>
              <a:buSzPts val="1100"/>
              <a:buFont typeface="Times New Roman"/>
              <a:buNone/>
            </a:pPr>
            <a:r>
              <a:t/>
            </a:r>
            <a:endParaRPr b="0" sz="1100" strike="noStrike">
              <a:solidFill>
                <a:srgbClr val="404040"/>
              </a:solidFill>
              <a:latin typeface="Arial"/>
              <a:ea typeface="Arial"/>
              <a:cs typeface="Arial"/>
              <a:sym typeface="Arial"/>
            </a:endParaRPr>
          </a:p>
          <a:p>
            <a:pPr indent="-341280" lvl="0" marL="341280" marR="0" rtl="0" algn="l">
              <a:spcBef>
                <a:spcPts val="595"/>
              </a:spcBef>
              <a:spcAft>
                <a:spcPts val="0"/>
              </a:spcAft>
              <a:buClr>
                <a:srgbClr val="000000"/>
              </a:buClr>
              <a:buSzPts val="1100"/>
              <a:buFont typeface="Times New Roman"/>
              <a:buChar char="•"/>
            </a:pPr>
            <a:r>
              <a:rPr b="1" lang="pt-BR" sz="1100" strike="noStrike">
                <a:solidFill>
                  <a:srgbClr val="000000"/>
                </a:solidFill>
                <a:latin typeface="Arial"/>
                <a:ea typeface="Arial"/>
                <a:cs typeface="Arial"/>
                <a:sym typeface="Arial"/>
              </a:rPr>
              <a:t>→ The Transistor may not be dissipating heat in the box;</a:t>
            </a:r>
            <a:endParaRPr b="0" sz="1100" strike="noStrike">
              <a:solidFill>
                <a:srgbClr val="404040"/>
              </a:solidFill>
              <a:latin typeface="Arial"/>
              <a:ea typeface="Arial"/>
              <a:cs typeface="Arial"/>
              <a:sym typeface="Arial"/>
            </a:endParaRPr>
          </a:p>
          <a:p>
            <a:pPr indent="-271430" lvl="0" marL="341280" marR="0" rtl="0" algn="l">
              <a:spcBef>
                <a:spcPts val="595"/>
              </a:spcBef>
              <a:spcAft>
                <a:spcPts val="0"/>
              </a:spcAft>
              <a:buClr>
                <a:srgbClr val="000000"/>
              </a:buClr>
              <a:buSzPts val="1100"/>
              <a:buFont typeface="Times New Roman"/>
              <a:buNone/>
            </a:pPr>
            <a:r>
              <a:t/>
            </a:r>
            <a:endParaRPr b="0" sz="1100" strike="noStrike">
              <a:solidFill>
                <a:srgbClr val="404040"/>
              </a:solidFill>
              <a:latin typeface="Arial"/>
              <a:ea typeface="Arial"/>
              <a:cs typeface="Arial"/>
              <a:sym typeface="Arial"/>
            </a:endParaRPr>
          </a:p>
          <a:p>
            <a:pPr indent="-341280" lvl="0" marL="341280" marR="0" rtl="0" algn="l">
              <a:spcBef>
                <a:spcPts val="595"/>
              </a:spcBef>
              <a:spcAft>
                <a:spcPts val="0"/>
              </a:spcAft>
              <a:buClr>
                <a:srgbClr val="000000"/>
              </a:buClr>
              <a:buSzPts val="1100"/>
              <a:buFont typeface="Times New Roman"/>
              <a:buChar char="•"/>
            </a:pPr>
            <a:r>
              <a:rPr b="1" lang="pt-BR" sz="1100" strike="noStrike">
                <a:solidFill>
                  <a:srgbClr val="000000"/>
                </a:solidFill>
                <a:latin typeface="Arial"/>
                <a:ea typeface="Arial"/>
                <a:cs typeface="Arial"/>
                <a:sym typeface="Arial"/>
              </a:rPr>
              <a:t>→ The transistor may have its parameters changed due to other possible problems :</a:t>
            </a:r>
            <a:endParaRPr b="0" sz="1100" strike="noStrike">
              <a:solidFill>
                <a:srgbClr val="404040"/>
              </a:solidFill>
              <a:latin typeface="Arial"/>
              <a:ea typeface="Arial"/>
              <a:cs typeface="Arial"/>
              <a:sym typeface="Arial"/>
            </a:endParaRPr>
          </a:p>
          <a:p>
            <a:pPr indent="-271430" lvl="0" marL="341280" marR="0" rtl="0" algn="l">
              <a:spcBef>
                <a:spcPts val="595"/>
              </a:spcBef>
              <a:spcAft>
                <a:spcPts val="0"/>
              </a:spcAft>
              <a:buClr>
                <a:srgbClr val="000000"/>
              </a:buClr>
              <a:buSzPts val="1100"/>
              <a:buFont typeface="Times New Roman"/>
              <a:buNone/>
            </a:pPr>
            <a:r>
              <a:t/>
            </a:r>
            <a:endParaRPr b="0" sz="1100" strike="noStrike">
              <a:solidFill>
                <a:srgbClr val="404040"/>
              </a:solidFill>
              <a:latin typeface="Arial"/>
              <a:ea typeface="Arial"/>
              <a:cs typeface="Arial"/>
              <a:sym typeface="Arial"/>
            </a:endParaRPr>
          </a:p>
          <a:p>
            <a:pPr indent="-341280" lvl="0" marL="341280" marR="0" rtl="0" algn="l">
              <a:spcBef>
                <a:spcPts val="595"/>
              </a:spcBef>
              <a:spcAft>
                <a:spcPts val="0"/>
              </a:spcAft>
              <a:buClr>
                <a:srgbClr val="000000"/>
              </a:buClr>
              <a:buSzPts val="1100"/>
              <a:buFont typeface="Times New Roman"/>
              <a:buChar char="•"/>
            </a:pPr>
            <a:r>
              <a:rPr b="1" lang="pt-BR" sz="1100" strike="noStrike">
                <a:solidFill>
                  <a:srgbClr val="000000"/>
                </a:solidFill>
                <a:latin typeface="Arial"/>
                <a:ea typeface="Arial"/>
                <a:cs typeface="Arial"/>
                <a:sym typeface="Arial"/>
              </a:rPr>
              <a:t>Component batch failed. The transistor has some intrinsic parameter modified at the factory;</a:t>
            </a:r>
            <a:endParaRPr b="0" sz="1100" strike="noStrike">
              <a:solidFill>
                <a:srgbClr val="404040"/>
              </a:solidFill>
              <a:latin typeface="Arial"/>
              <a:ea typeface="Arial"/>
              <a:cs typeface="Arial"/>
              <a:sym typeface="Arial"/>
            </a:endParaRPr>
          </a:p>
          <a:p>
            <a:pPr indent="-341280" lvl="0" marL="341280" marR="0" rtl="0" algn="l">
              <a:spcBef>
                <a:spcPts val="595"/>
              </a:spcBef>
              <a:spcAft>
                <a:spcPts val="0"/>
              </a:spcAft>
              <a:buClr>
                <a:srgbClr val="000000"/>
              </a:buClr>
              <a:buSzPts val="1100"/>
              <a:buFont typeface="Times New Roman"/>
              <a:buChar char="•"/>
            </a:pPr>
            <a:r>
              <a:rPr b="1" lang="pt-BR" sz="1100" strike="noStrike">
                <a:solidFill>
                  <a:srgbClr val="000000"/>
                </a:solidFill>
                <a:latin typeface="Arial"/>
                <a:ea typeface="Arial"/>
                <a:cs typeface="Arial"/>
                <a:sym typeface="Arial"/>
              </a:rPr>
              <a:t>Due to manipulation of the transistor when removing it from the package (static electricity);</a:t>
            </a:r>
            <a:endParaRPr b="0" sz="1100" strike="noStrike">
              <a:solidFill>
                <a:srgbClr val="404040"/>
              </a:solidFill>
              <a:latin typeface="Arial"/>
              <a:ea typeface="Arial"/>
              <a:cs typeface="Arial"/>
              <a:sym typeface="Arial"/>
            </a:endParaRPr>
          </a:p>
          <a:p>
            <a:pPr indent="-341280" lvl="0" marL="341280" marR="0" rtl="0" algn="l">
              <a:spcBef>
                <a:spcPts val="595"/>
              </a:spcBef>
              <a:spcAft>
                <a:spcPts val="0"/>
              </a:spcAft>
              <a:buClr>
                <a:srgbClr val="000000"/>
              </a:buClr>
              <a:buSzPts val="1100"/>
              <a:buFont typeface="Times New Roman"/>
              <a:buChar char="•"/>
            </a:pPr>
            <a:r>
              <a:rPr b="1" lang="pt-BR" sz="1100" strike="noStrike">
                <a:solidFill>
                  <a:srgbClr val="000000"/>
                </a:solidFill>
                <a:latin typeface="Arial"/>
                <a:ea typeface="Arial"/>
                <a:cs typeface="Arial"/>
                <a:sym typeface="Arial"/>
              </a:rPr>
              <a:t>Due to the assembly and welding process of the transistor on the board (excess welding and temperature);</a:t>
            </a:r>
            <a:endParaRPr b="0" sz="1100" strike="noStrike">
              <a:solidFill>
                <a:srgbClr val="404040"/>
              </a:solidFill>
              <a:latin typeface="Arial"/>
              <a:ea typeface="Arial"/>
              <a:cs typeface="Arial"/>
              <a:sym typeface="Arial"/>
            </a:endParaRPr>
          </a:p>
          <a:p>
            <a:pPr indent="-341280" lvl="0" marL="341280" marR="0" rtl="0" algn="l">
              <a:spcBef>
                <a:spcPts val="595"/>
              </a:spcBef>
              <a:spcAft>
                <a:spcPts val="0"/>
              </a:spcAft>
              <a:buClr>
                <a:srgbClr val="000000"/>
              </a:buClr>
              <a:buSzPts val="1100"/>
              <a:buFont typeface="Times New Roman"/>
              <a:buChar char="•"/>
            </a:pPr>
            <a:r>
              <a:rPr b="1" lang="pt-BR" sz="1100" strike="noStrike">
                <a:solidFill>
                  <a:srgbClr val="000000"/>
                </a:solidFill>
                <a:latin typeface="Arial"/>
                <a:ea typeface="Arial"/>
                <a:cs typeface="Arial"/>
                <a:sym typeface="Arial"/>
              </a:rPr>
              <a:t>Due to the time the transistor was subjected to the generated heat without dissipation in the box, with transistor turned on;</a:t>
            </a:r>
            <a:endParaRPr b="0" sz="1100" strike="noStrike">
              <a:solidFill>
                <a:srgbClr val="404040"/>
              </a:solidFill>
              <a:latin typeface="Arial"/>
              <a:ea typeface="Arial"/>
              <a:cs typeface="Arial"/>
              <a:sym typeface="Arial"/>
            </a:endParaRPr>
          </a:p>
          <a:p>
            <a:pPr indent="-341280" lvl="0" marL="341280" marR="0" rtl="0" algn="l">
              <a:spcBef>
                <a:spcPts val="595"/>
              </a:spcBef>
              <a:spcAft>
                <a:spcPts val="0"/>
              </a:spcAft>
              <a:buClr>
                <a:srgbClr val="000000"/>
              </a:buClr>
              <a:buSzPts val="1100"/>
              <a:buFont typeface="Times New Roman"/>
              <a:buChar char="•"/>
            </a:pPr>
            <a:r>
              <a:rPr b="1" lang="pt-BR" sz="1100" strike="noStrike">
                <a:solidFill>
                  <a:srgbClr val="000000"/>
                </a:solidFill>
                <a:latin typeface="Arial"/>
                <a:ea typeface="Arial"/>
                <a:cs typeface="Arial"/>
                <a:sym typeface="Arial"/>
              </a:rPr>
              <a:t>Due to the excess power at the module input, with transistor turned on;</a:t>
            </a:r>
            <a:endParaRPr b="0" sz="1100" strike="noStrike">
              <a:solidFill>
                <a:srgbClr val="404040"/>
              </a:solidFill>
              <a:latin typeface="Arial"/>
              <a:ea typeface="Arial"/>
              <a:cs typeface="Arial"/>
              <a:sym typeface="Arial"/>
            </a:endParaRPr>
          </a:p>
          <a:p>
            <a:pPr indent="-341280" lvl="0" marL="341280" marR="0" rtl="0" algn="l">
              <a:spcBef>
                <a:spcPts val="595"/>
              </a:spcBef>
              <a:spcAft>
                <a:spcPts val="0"/>
              </a:spcAft>
              <a:buClr>
                <a:srgbClr val="000000"/>
              </a:buClr>
              <a:buSzPts val="1100"/>
              <a:buFont typeface="Times New Roman"/>
              <a:buChar char="•"/>
            </a:pPr>
            <a:r>
              <a:rPr b="1" lang="pt-BR" sz="1100" strike="noStrike">
                <a:solidFill>
                  <a:srgbClr val="000000"/>
                </a:solidFill>
                <a:latin typeface="Arial"/>
                <a:ea typeface="Arial"/>
                <a:cs typeface="Arial"/>
                <a:sym typeface="Arial"/>
              </a:rPr>
              <a:t>Due to distortions arising during the adjustment procedure, with transistor turned on;</a:t>
            </a:r>
            <a:endParaRPr b="0" sz="1100" strike="noStrike">
              <a:solidFill>
                <a:srgbClr val="404040"/>
              </a:solidFill>
              <a:latin typeface="Arial"/>
              <a:ea typeface="Arial"/>
              <a:cs typeface="Arial"/>
              <a:sym typeface="Arial"/>
            </a:endParaRPr>
          </a:p>
          <a:p>
            <a:pPr indent="-341280" lvl="0" marL="341280" marR="0" rtl="0" algn="l">
              <a:spcBef>
                <a:spcPts val="595"/>
              </a:spcBef>
              <a:spcAft>
                <a:spcPts val="0"/>
              </a:spcAft>
              <a:buClr>
                <a:srgbClr val="000000"/>
              </a:buClr>
              <a:buSzPts val="1100"/>
              <a:buFont typeface="Times New Roman"/>
              <a:buChar char="•"/>
            </a:pPr>
            <a:r>
              <a:rPr b="1" lang="pt-BR" sz="1100" strike="noStrike">
                <a:solidFill>
                  <a:srgbClr val="000000"/>
                </a:solidFill>
                <a:latin typeface="Arial"/>
                <a:ea typeface="Arial"/>
                <a:cs typeface="Arial"/>
                <a:sym typeface="Arial"/>
              </a:rPr>
              <a:t>Due to antenna mismatch at module output, with transistor turned on;</a:t>
            </a:r>
            <a:endParaRPr b="0" sz="1100" strike="noStrike">
              <a:solidFill>
                <a:srgbClr val="404040"/>
              </a:solidFill>
              <a:latin typeface="Arial"/>
              <a:ea typeface="Arial"/>
              <a:cs typeface="Arial"/>
              <a:sym typeface="Arial"/>
            </a:endParaRPr>
          </a:p>
          <a:p>
            <a:pPr indent="-341280" lvl="0" marL="341280" marR="0" rtl="0" algn="l">
              <a:spcBef>
                <a:spcPts val="595"/>
              </a:spcBef>
              <a:spcAft>
                <a:spcPts val="0"/>
              </a:spcAft>
              <a:buClr>
                <a:srgbClr val="000000"/>
              </a:buClr>
              <a:buSzPts val="1100"/>
              <a:buFont typeface="Times New Roman"/>
              <a:buChar char="•"/>
            </a:pPr>
            <a:r>
              <a:rPr b="1" lang="pt-BR" sz="1100" strike="noStrike">
                <a:solidFill>
                  <a:srgbClr val="000000"/>
                </a:solidFill>
                <a:latin typeface="Arial"/>
                <a:ea typeface="Arial"/>
                <a:cs typeface="Arial"/>
                <a:sym typeface="Arial"/>
              </a:rPr>
              <a:t>Other more...;</a:t>
            </a:r>
            <a:endParaRPr b="0" sz="1100" strike="noStrike">
              <a:solidFill>
                <a:srgbClr val="404040"/>
              </a:solidFill>
              <a:latin typeface="Arial"/>
              <a:ea typeface="Arial"/>
              <a:cs typeface="Arial"/>
              <a:sym typeface="Arial"/>
            </a:endParaRPr>
          </a:p>
          <a:p>
            <a:pPr indent="-341280" lvl="0" marL="341280" marR="0" rtl="0" algn="l">
              <a:spcBef>
                <a:spcPts val="595"/>
              </a:spcBef>
              <a:spcAft>
                <a:spcPts val="0"/>
              </a:spcAft>
              <a:buClr>
                <a:srgbClr val="000000"/>
              </a:buClr>
              <a:buSzPts val="1100"/>
              <a:buFont typeface="Times New Roman"/>
              <a:buChar char="•"/>
            </a:pPr>
            <a:r>
              <a:rPr b="1" lang="pt-BR" sz="1100" strike="noStrike">
                <a:solidFill>
                  <a:srgbClr val="000000"/>
                </a:solidFill>
                <a:latin typeface="Arial"/>
                <a:ea typeface="Arial"/>
                <a:cs typeface="Arial"/>
                <a:sym typeface="Arial"/>
              </a:rPr>
              <a:t>Solution:</a:t>
            </a:r>
            <a:endParaRPr b="0" sz="1100" strike="noStrike">
              <a:solidFill>
                <a:srgbClr val="404040"/>
              </a:solidFill>
              <a:latin typeface="Arial"/>
              <a:ea typeface="Arial"/>
              <a:cs typeface="Arial"/>
              <a:sym typeface="Arial"/>
            </a:endParaRPr>
          </a:p>
          <a:p>
            <a:pPr indent="-341280" lvl="0" marL="341280" marR="0" rtl="0" algn="l">
              <a:spcBef>
                <a:spcPts val="595"/>
              </a:spcBef>
              <a:spcAft>
                <a:spcPts val="0"/>
              </a:spcAft>
              <a:buClr>
                <a:srgbClr val="000000"/>
              </a:buClr>
              <a:buSzPts val="1100"/>
              <a:buFont typeface="Times New Roman"/>
              <a:buChar char="•"/>
            </a:pPr>
            <a:r>
              <a:rPr b="1" lang="pt-BR" sz="1100" strike="noStrike">
                <a:solidFill>
                  <a:srgbClr val="000000"/>
                </a:solidFill>
                <a:latin typeface="Arial"/>
                <a:ea typeface="Arial"/>
                <a:cs typeface="Arial"/>
                <a:sym typeface="Arial"/>
              </a:rPr>
              <a:t>The cases presented do not necessarily prevent the transistor being used, however, a new adjustment of capacitances would be necessary in the lines. Values ​​and / or capacitor positions may have their results changed. In order for this type of adjustment to be possible, the guidance of an RF Engineer (or experienced RF Technician )  is indispensable.</a:t>
            </a:r>
            <a:endParaRPr b="0" sz="1100" strike="noStrike">
              <a:solidFill>
                <a:srgbClr val="404040"/>
              </a:solidFill>
              <a:latin typeface="Arial"/>
              <a:ea typeface="Arial"/>
              <a:cs typeface="Arial"/>
              <a:sym typeface="Arial"/>
            </a:endParaRPr>
          </a:p>
          <a:p>
            <a:pPr indent="-271430" lvl="0" marL="341280" marR="0" rtl="0" algn="l">
              <a:spcBef>
                <a:spcPts val="595"/>
              </a:spcBef>
              <a:spcAft>
                <a:spcPts val="0"/>
              </a:spcAft>
              <a:buClr>
                <a:srgbClr val="000000"/>
              </a:buClr>
              <a:buSzPts val="1100"/>
              <a:buFont typeface="Times New Roman"/>
              <a:buNone/>
            </a:pPr>
            <a:r>
              <a:t/>
            </a:r>
            <a:endParaRPr b="0" sz="1100" strike="noStrike">
              <a:solidFill>
                <a:srgbClr val="404040"/>
              </a:solidFill>
              <a:latin typeface="Arial"/>
              <a:ea typeface="Arial"/>
              <a:cs typeface="Arial"/>
              <a:sym typeface="Arial"/>
            </a:endParaRPr>
          </a:p>
          <a:p>
            <a:pPr indent="0" lvl="0" marL="0" marR="0" rtl="0" algn="l">
              <a:lnSpc>
                <a:spcPct val="100000"/>
              </a:lnSpc>
              <a:spcBef>
                <a:spcPts val="799"/>
              </a:spcBef>
              <a:spcAft>
                <a:spcPts val="0"/>
              </a:spcAft>
              <a:buNone/>
            </a:pPr>
            <a:r>
              <a:rPr b="1" lang="pt-BR" sz="1100" strike="noStrike">
                <a:solidFill>
                  <a:srgbClr val="000000"/>
                </a:solidFill>
                <a:latin typeface="Arial"/>
                <a:ea typeface="Arial"/>
                <a:cs typeface="Arial"/>
                <a:sym typeface="Arial"/>
              </a:rPr>
              <a:t>Typical measured values for ACLR (with and without linearization), CCDF and power output are shown at the next slides</a:t>
            </a:r>
            <a:endParaRPr b="0" sz="1100" strike="noStrike">
              <a:solidFill>
                <a:srgbClr val="40404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nvSpPr>
        <p:spPr>
          <a:xfrm>
            <a:off x="411120" y="473400"/>
            <a:ext cx="8229600" cy="487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pt-BR" sz="3200" strike="noStrike">
                <a:solidFill>
                  <a:srgbClr val="0077A9"/>
                </a:solidFill>
                <a:latin typeface="Arial"/>
                <a:ea typeface="Arial"/>
                <a:cs typeface="Arial"/>
                <a:sym typeface="Arial"/>
              </a:rPr>
              <a:t>ACLR and Output power</a:t>
            </a:r>
            <a:endParaRPr b="1" sz="3200" strike="noStrike">
              <a:solidFill>
                <a:srgbClr val="0077A9"/>
              </a:solidFill>
              <a:latin typeface="Arial"/>
              <a:ea typeface="Arial"/>
              <a:cs typeface="Arial"/>
              <a:sym typeface="Arial"/>
            </a:endParaRPr>
          </a:p>
        </p:txBody>
      </p:sp>
      <p:pic>
        <p:nvPicPr>
          <p:cNvPr id="197" name="Google Shape;197;p34"/>
          <p:cNvPicPr preferRelativeResize="0"/>
          <p:nvPr/>
        </p:nvPicPr>
        <p:blipFill rotWithShape="1">
          <a:blip r:embed="rId3">
            <a:alphaModFix/>
          </a:blip>
          <a:srcRect b="0" l="0" r="0" t="0"/>
          <a:stretch/>
        </p:blipFill>
        <p:spPr>
          <a:xfrm>
            <a:off x="1307880" y="1260000"/>
            <a:ext cx="6792120" cy="540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nvSpPr>
        <p:spPr>
          <a:xfrm>
            <a:off x="360360" y="720360"/>
            <a:ext cx="8229600" cy="72576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pt-BR" sz="3200" strike="noStrike">
                <a:solidFill>
                  <a:srgbClr val="0077A9"/>
                </a:solidFill>
                <a:latin typeface="Arial"/>
                <a:ea typeface="Arial"/>
                <a:cs typeface="Arial"/>
                <a:sym typeface="Arial"/>
              </a:rPr>
              <a:t>CCDF@ 45.5 dBm</a:t>
            </a:r>
            <a:endParaRPr b="1" sz="3200" strike="noStrike">
              <a:solidFill>
                <a:srgbClr val="0077A9"/>
              </a:solidFill>
              <a:latin typeface="Arial"/>
              <a:ea typeface="Arial"/>
              <a:cs typeface="Arial"/>
              <a:sym typeface="Arial"/>
            </a:endParaRPr>
          </a:p>
        </p:txBody>
      </p:sp>
      <p:pic>
        <p:nvPicPr>
          <p:cNvPr id="204" name="Google Shape;204;p35"/>
          <p:cNvPicPr preferRelativeResize="0"/>
          <p:nvPr/>
        </p:nvPicPr>
        <p:blipFill rotWithShape="1">
          <a:blip r:embed="rId3">
            <a:alphaModFix/>
          </a:blip>
          <a:srcRect b="0" l="0" r="0" t="0"/>
          <a:stretch/>
        </p:blipFill>
        <p:spPr>
          <a:xfrm>
            <a:off x="1440000" y="1440000"/>
            <a:ext cx="6300000" cy="522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